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6" autoAdjust="0"/>
    <p:restoredTop sz="94660"/>
  </p:normalViewPr>
  <p:slideViewPr>
    <p:cSldViewPr snapToGrid="0">
      <p:cViewPr varScale="1">
        <p:scale>
          <a:sx n="155" d="100"/>
          <a:sy n="155" d="100"/>
        </p:scale>
        <p:origin x="368" y="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A911AC8-0950-FD5E-DC85-AC4F372EFD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3CC9382D-7545-BA5D-2304-EB49F00B3B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9FD94BEE-DFFB-300D-2216-778B52A65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CD91D-3DC2-4CB3-BC93-D694F08CB15F}" type="datetimeFigureOut">
              <a:rPr lang="sk-SK" smtClean="0"/>
              <a:t>23. 3. 2025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E19DA384-036F-8E92-DFCA-E67B4F9A0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E556B1E9-1AB0-D28E-0652-E785C456C4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B8EE7-080F-423E-8A60-6883C3CF50B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186304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96DC7FE-97A6-6D69-0F2C-5CE9A2646D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5BFAB91-55A4-1044-A779-F7B84EA810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DF812A51-290C-D289-57FB-3FE8A229F5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CD91D-3DC2-4CB3-BC93-D694F08CB15F}" type="datetimeFigureOut">
              <a:rPr lang="sk-SK" smtClean="0"/>
              <a:t>23. 3. 2025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6A33FD15-9D21-DBC0-4DF3-D301EF7057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01C7074E-4D3F-AC11-F7A5-CC73E036E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B8EE7-080F-423E-8A60-6883C3CF50B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539379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86829C0-09F2-5932-7320-5CF551913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BF863377-1004-6A79-2C50-AD389645F6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5481F175-65CF-79C9-4487-2A015367F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CD91D-3DC2-4CB3-BC93-D694F08CB15F}" type="datetimeFigureOut">
              <a:rPr lang="sk-SK" smtClean="0"/>
              <a:t>23. 3. 2025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18800776-A72C-BD58-9587-850B25ED76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61E1ED4D-9900-EA47-196A-E38614362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B8EE7-080F-423E-8A60-6883C3CF50B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84418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151ECA8-8F69-5F1A-216F-CEF8E16CDE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B61BF63A-E13F-6A73-9A7D-201AD4ED80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0E3BFF7A-792C-E7F8-0C78-F3A4D9C991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4DAAC3BB-EFE1-334B-B6E1-97EA604F1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CD91D-3DC2-4CB3-BC93-D694F08CB15F}" type="datetimeFigureOut">
              <a:rPr lang="sk-SK" smtClean="0"/>
              <a:t>23. 3. 2025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DEFEE8AD-E7F4-1124-87E0-0BAECC7FA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83C412C9-9941-03F6-D7BC-5BF66FC63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B8EE7-080F-423E-8A60-6883C3CF50B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70243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7AE85E7-29C1-3B40-29D3-28DB32CA5B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CD9E8BEB-21A7-3487-2F3E-426E2EAD44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B3321CBA-E74A-C1B9-567B-0771A73129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75C25CA8-3651-D335-09DD-E434D1EE7D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20C49ABF-35AB-BB67-C530-2256BCEDB4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6">
            <a:extLst>
              <a:ext uri="{FF2B5EF4-FFF2-40B4-BE49-F238E27FC236}">
                <a16:creationId xmlns:a16="http://schemas.microsoft.com/office/drawing/2014/main" id="{582EB563-970E-A2AD-3F53-064DA64E9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CD91D-3DC2-4CB3-BC93-D694F08CB15F}" type="datetimeFigureOut">
              <a:rPr lang="sk-SK" smtClean="0"/>
              <a:t>23. 3. 2025</a:t>
            </a:fld>
            <a:endParaRPr lang="sk-SK"/>
          </a:p>
        </p:txBody>
      </p:sp>
      <p:sp>
        <p:nvSpPr>
          <p:cNvPr id="8" name="Zástupný objekt pre pätu 7">
            <a:extLst>
              <a:ext uri="{FF2B5EF4-FFF2-40B4-BE49-F238E27FC236}">
                <a16:creationId xmlns:a16="http://schemas.microsoft.com/office/drawing/2014/main" id="{A368654C-38AD-928F-18F7-FFBE5042B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>
            <a:extLst>
              <a:ext uri="{FF2B5EF4-FFF2-40B4-BE49-F238E27FC236}">
                <a16:creationId xmlns:a16="http://schemas.microsoft.com/office/drawing/2014/main" id="{12723E16-60D5-F106-0092-973C86088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B8EE7-080F-423E-8A60-6883C3CF50B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985303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FC913BD-B9F6-CEC7-0004-8606C8C48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825089BE-26E2-200E-B50F-6657F31205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CD91D-3DC2-4CB3-BC93-D694F08CB15F}" type="datetimeFigureOut">
              <a:rPr lang="sk-SK" smtClean="0"/>
              <a:t>23. 3. 2025</a:t>
            </a:fld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97AB44E5-5F7F-EF75-C5F8-75121D3C5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735069D8-8FFF-8E45-6E1A-BDFC45B6F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B8EE7-080F-423E-8A60-6883C3CF50B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58442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id="{43DB105C-EAF6-B30E-E0E0-EE7840E7A1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CD91D-3DC2-4CB3-BC93-D694F08CB15F}" type="datetimeFigureOut">
              <a:rPr lang="sk-SK" smtClean="0"/>
              <a:t>23. 3. 2025</a:t>
            </a:fld>
            <a:endParaRPr lang="sk-SK"/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id="{985CF83E-63D2-181F-4F5B-F8E1E6674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1F73F252-30BF-DFCE-FDF3-06D6FBC5D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B8EE7-080F-423E-8A60-6883C3CF50B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1648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2B7938D-DB10-32F2-BE4F-EA92574BF2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5234702F-69E0-1640-C5F7-0EE9DAB3C6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03C8D918-4E2F-9DE7-9072-7C11AE85C5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7D35DD0B-AA41-20CB-D5E9-25BEA420C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CD91D-3DC2-4CB3-BC93-D694F08CB15F}" type="datetimeFigureOut">
              <a:rPr lang="sk-SK" smtClean="0"/>
              <a:t>23. 3. 2025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A55997DB-E628-4A28-F66A-290B40600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57DAA958-3BA8-592B-1716-547F7478A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B8EE7-080F-423E-8A60-6883C3CF50B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505442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55F4EDD-11DF-CD72-9305-7CFF61224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rázok 2">
            <a:extLst>
              <a:ext uri="{FF2B5EF4-FFF2-40B4-BE49-F238E27FC236}">
                <a16:creationId xmlns:a16="http://schemas.microsoft.com/office/drawing/2014/main" id="{65B112AF-6953-F694-128A-0AD765467CD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A01F1CAF-FB7C-A1C9-317B-48FE59DFE8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29EFF7AA-9239-ACE2-514B-B2ED48D71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CD91D-3DC2-4CB3-BC93-D694F08CB15F}" type="datetimeFigureOut">
              <a:rPr lang="sk-SK" smtClean="0"/>
              <a:t>23. 3. 2025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78545D48-8C3C-997C-5138-AE7A82935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735134AA-FBCC-7608-CEA6-D904B30F9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B8EE7-080F-423E-8A60-6883C3CF50B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386254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C626F5-E451-10F1-F14E-AC2497AC7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D5DF846B-90F6-D2E4-A915-BE29539A6E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E1D29A0A-DFCC-F394-2E71-1EC7AB97EB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CD91D-3DC2-4CB3-BC93-D694F08CB15F}" type="datetimeFigureOut">
              <a:rPr lang="sk-SK" smtClean="0"/>
              <a:t>23. 3. 2025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0291F7CF-6BF8-6D13-8ABA-CFC55EE15C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4F66AAC5-B769-292C-9558-1A8430377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B8EE7-080F-423E-8A60-6883C3CF50B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64339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>
            <a:extLst>
              <a:ext uri="{FF2B5EF4-FFF2-40B4-BE49-F238E27FC236}">
                <a16:creationId xmlns:a16="http://schemas.microsoft.com/office/drawing/2014/main" id="{73749384-13AA-2D51-DE60-DF6A723D45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2649E9E9-1B61-847F-244F-63C24B6CC4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A7AC7211-D2AA-54FA-FE00-70F8D68975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CD91D-3DC2-4CB3-BC93-D694F08CB15F}" type="datetimeFigureOut">
              <a:rPr lang="sk-SK" smtClean="0"/>
              <a:t>23. 3. 2025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F12FAF96-C05E-3C95-F645-38E50E72D9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DAF6C265-7082-5D1A-091A-90DE43EE6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B8EE7-080F-423E-8A60-6883C3CF50B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61662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809003DF-15C7-9C34-70EE-83AB85AED9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D20AE3E4-8817-41A4-DC97-C998757E14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EBE3C3CF-963B-BB0B-8437-D3DD1C17A5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ECD91D-3DC2-4CB3-BC93-D694F08CB15F}" type="datetimeFigureOut">
              <a:rPr lang="sk-SK" smtClean="0"/>
              <a:t>23. 3. 2025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89C37E9F-4B79-6142-9DDE-0D9F09D5AB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B863AF3A-5E9D-1CD5-F1DE-E970A59C4B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AB8EE7-080F-423E-8A60-6883C3CF50B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97024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8CCF428-4BBD-6028-E130-6523762430C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/>
              <a:t>Chyby ukrajinských </a:t>
            </a:r>
            <a:r>
              <a:rPr lang="sk-SK" dirty="0"/>
              <a:t>študentov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74864435-E994-ECC3-3CF9-A802090A4B7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424323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4B17146-36F5-47A4-CDDF-4F4B40C8C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Najčastejšie chyby v učení sa </a:t>
            </a:r>
            <a:r>
              <a:rPr lang="sk-SK" dirty="0" err="1"/>
              <a:t>SJakoCJ</a:t>
            </a:r>
            <a:br>
              <a:rPr lang="sk-SK" dirty="0"/>
            </a:br>
            <a:r>
              <a:rPr lang="sk-SK" sz="3200" dirty="0"/>
              <a:t>všetky L1                                                   L1uk</a:t>
            </a:r>
          </a:p>
        </p:txBody>
      </p:sp>
      <p:pic>
        <p:nvPicPr>
          <p:cNvPr id="5" name="Zástupný objekt pre obsah 4">
            <a:extLst>
              <a:ext uri="{FF2B5EF4-FFF2-40B4-BE49-F238E27FC236}">
                <a16:creationId xmlns:a16="http://schemas.microsoft.com/office/drawing/2014/main" id="{DE0FBABC-9118-7A7E-2C6D-DDCA1DE956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74830"/>
            <a:ext cx="3803438" cy="4351338"/>
          </a:xfrm>
        </p:spPr>
      </p:pic>
      <p:pic>
        <p:nvPicPr>
          <p:cNvPr id="7" name="Obrázok 6">
            <a:extLst>
              <a:ext uri="{FF2B5EF4-FFF2-40B4-BE49-F238E27FC236}">
                <a16:creationId xmlns:a16="http://schemas.microsoft.com/office/drawing/2014/main" id="{1A4FDD5A-2496-69B8-E86F-D320385109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1720" y="1650602"/>
            <a:ext cx="4566725" cy="4516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432282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13</Words>
  <Application>Microsoft Office PowerPoint</Application>
  <PresentationFormat>Širokouhlá</PresentationFormat>
  <Paragraphs>2</Paragraphs>
  <Slides>2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Motív Office</vt:lpstr>
      <vt:lpstr>Chyby ukrajinských študentov</vt:lpstr>
      <vt:lpstr>Najčastejšie chyby v učení sa SJakoCJ všetky L1                                                   L1uk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Jana Kesselova</dc:creator>
  <cp:lastModifiedBy>Jana Kesselova</cp:lastModifiedBy>
  <cp:revision>1</cp:revision>
  <dcterms:created xsi:type="dcterms:W3CDTF">2025-03-23T13:14:29Z</dcterms:created>
  <dcterms:modified xsi:type="dcterms:W3CDTF">2025-03-23T14:12:25Z</dcterms:modified>
</cp:coreProperties>
</file>