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59" r:id="rId4"/>
    <p:sldId id="260" r:id="rId5"/>
    <p:sldId id="261" r:id="rId6"/>
    <p:sldId id="266" r:id="rId7"/>
    <p:sldId id="262" r:id="rId8"/>
    <p:sldId id="267" r:id="rId9"/>
    <p:sldId id="269" r:id="rId10"/>
    <p:sldId id="268" r:id="rId11"/>
    <p:sldId id="270" r:id="rId12"/>
    <p:sldId id="257" r:id="rId13"/>
    <p:sldId id="258" r:id="rId14"/>
    <p:sldId id="263" r:id="rId15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5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podnadpisov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40468-48D5-4BC0-92E3-4AC0DCCDB5DE}" type="datetimeFigureOut">
              <a:rPr lang="sk-SK" smtClean="0"/>
              <a:t>19. 2. 2025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FC84-7B17-41D5-99EA-15BD3ABEFF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6050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40468-48D5-4BC0-92E3-4AC0DCCDB5DE}" type="datetimeFigureOut">
              <a:rPr lang="sk-SK" smtClean="0"/>
              <a:t>19. 2. 2025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FC84-7B17-41D5-99EA-15BD3ABEFF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11098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40468-48D5-4BC0-92E3-4AC0DCCDB5DE}" type="datetimeFigureOut">
              <a:rPr lang="sk-SK" smtClean="0"/>
              <a:t>19. 2. 2025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FC84-7B17-41D5-99EA-15BD3ABEFF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2530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40468-48D5-4BC0-92E3-4AC0DCCDB5DE}" type="datetimeFigureOut">
              <a:rPr lang="sk-SK" smtClean="0"/>
              <a:t>19. 2. 2025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FC84-7B17-41D5-99EA-15BD3ABEFF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8315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40468-48D5-4BC0-92E3-4AC0DCCDB5DE}" type="datetimeFigureOut">
              <a:rPr lang="sk-SK" smtClean="0"/>
              <a:t>19. 2. 2025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FC84-7B17-41D5-99EA-15BD3ABEFF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96971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40468-48D5-4BC0-92E3-4AC0DCCDB5DE}" type="datetimeFigureOut">
              <a:rPr lang="sk-SK" smtClean="0"/>
              <a:t>19. 2. 2025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FC84-7B17-41D5-99EA-15BD3ABEFF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75771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40468-48D5-4BC0-92E3-4AC0DCCDB5DE}" type="datetimeFigureOut">
              <a:rPr lang="sk-SK" smtClean="0"/>
              <a:t>19. 2. 2025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FC84-7B17-41D5-99EA-15BD3ABEFF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59655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40468-48D5-4BC0-92E3-4AC0DCCDB5DE}" type="datetimeFigureOut">
              <a:rPr lang="sk-SK" smtClean="0"/>
              <a:t>19. 2. 2025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FC84-7B17-41D5-99EA-15BD3ABEFF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1844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40468-48D5-4BC0-92E3-4AC0DCCDB5DE}" type="datetimeFigureOut">
              <a:rPr lang="sk-SK" smtClean="0"/>
              <a:t>19. 2. 2025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FC84-7B17-41D5-99EA-15BD3ABEFF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75261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40468-48D5-4BC0-92E3-4AC0DCCDB5DE}" type="datetimeFigureOut">
              <a:rPr lang="sk-SK" smtClean="0"/>
              <a:t>19. 2. 2025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FC84-7B17-41D5-99EA-15BD3ABEFF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7183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40468-48D5-4BC0-92E3-4AC0DCCDB5DE}" type="datetimeFigureOut">
              <a:rPr lang="sk-SK" smtClean="0"/>
              <a:t>19. 2. 2025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FC84-7B17-41D5-99EA-15BD3ABEFF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67677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40468-48D5-4BC0-92E3-4AC0DCCDB5DE}" type="datetimeFigureOut">
              <a:rPr lang="sk-SK" smtClean="0"/>
              <a:t>19. 2. 2025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2FC84-7B17-41D5-99EA-15BD3ABEFF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18012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https://www.ff.unipo.sk/slovencina/?page_id=273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57923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3600" dirty="0"/>
              <a:t>Deň otvorených dverí. </a:t>
            </a:r>
            <a:br>
              <a:rPr lang="sk-SK" sz="3600" dirty="0"/>
            </a:br>
            <a:r>
              <a:rPr lang="sk-SK" sz="3600" dirty="0"/>
              <a:t>Budúci čas dokonavých </a:t>
            </a:r>
            <a:r>
              <a:rPr lang="sk-SK" sz="3600" dirty="0" err="1"/>
              <a:t>verb</a:t>
            </a:r>
            <a:r>
              <a:rPr lang="sk-SK" sz="3600" dirty="0"/>
              <a:t>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/>
              <a:t>https://slovake.eu/courses/a2/8/2/1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6706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7"/>
            <a:ext cx="12192000" cy="4360977"/>
          </a:xfrm>
        </p:spPr>
      </p:pic>
    </p:spTree>
    <p:extLst>
      <p:ext uri="{BB962C8B-B14F-4D97-AF65-F5344CB8AC3E}">
        <p14:creationId xmlns:p14="http://schemas.microsoft.com/office/powerpoint/2010/main" val="405665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39684" y="423313"/>
            <a:ext cx="11206942" cy="6077239"/>
          </a:xfrm>
        </p:spPr>
        <p:txBody>
          <a:bodyPr>
            <a:normAutofit fontScale="77500" lnSpcReduction="20000"/>
          </a:bodyPr>
          <a:lstStyle/>
          <a:p>
            <a:r>
              <a:rPr lang="sk-SK" b="1" dirty="0"/>
              <a:t>Anna:</a:t>
            </a:r>
            <a:r>
              <a:rPr lang="sk-SK" dirty="0"/>
              <a:t> Aha, pozri, nejaký _________. Včera tu tento plagát ešte nebol.</a:t>
            </a:r>
          </a:p>
          <a:p>
            <a:r>
              <a:rPr lang="sk-SK" b="1" dirty="0"/>
              <a:t>Zuzka:</a:t>
            </a:r>
            <a:r>
              <a:rPr lang="sk-SK" dirty="0"/>
              <a:t> Poďme sa pozrieť.</a:t>
            </a:r>
          </a:p>
          <a:p>
            <a:r>
              <a:rPr lang="sk-SK" b="1" dirty="0"/>
              <a:t>A:</a:t>
            </a:r>
            <a:r>
              <a:rPr lang="sk-SK" dirty="0"/>
              <a:t> „______________“ – čo to znamená?</a:t>
            </a:r>
          </a:p>
          <a:p>
            <a:r>
              <a:rPr lang="sk-SK" b="1" dirty="0"/>
              <a:t>Z:</a:t>
            </a:r>
            <a:r>
              <a:rPr lang="sk-SK" dirty="0"/>
              <a:t> Všetci, ktorí by chceli na tejto univerzite, môžu prísť a prezrieť si napríklad učebne, ___________________ Deň otvorených dverí sa koná pravidelne, ____________. Tento deň otvorených dverí je na filozofickej fakulte. Bude to na budúci štvrtok.</a:t>
            </a:r>
          </a:p>
          <a:p>
            <a:r>
              <a:rPr lang="sk-SK" b="1" dirty="0"/>
              <a:t>A:</a:t>
            </a:r>
            <a:r>
              <a:rPr lang="sk-SK" dirty="0"/>
              <a:t> Aha, už rozumiem! Aj u nás ________________dni otvorených dverí. Nielen na univerzitách, ale aj na iných školách, vo firmách, v ____________, na úradoch a podobne</a:t>
            </a:r>
          </a:p>
          <a:p>
            <a:r>
              <a:rPr lang="sk-SK" b="1" dirty="0"/>
              <a:t>Z:</a:t>
            </a:r>
            <a:r>
              <a:rPr lang="sk-SK" dirty="0"/>
              <a:t> Správne. Ja ______________ na dni otvorených dverí na univerzitách. Bolo to vždy veľmi zaujímavé.</a:t>
            </a:r>
          </a:p>
          <a:p>
            <a:r>
              <a:rPr lang="sk-SK" b="1" dirty="0"/>
              <a:t>A:</a:t>
            </a:r>
            <a:r>
              <a:rPr lang="sk-SK" dirty="0"/>
              <a:t> O aké školy si sa zaujímala?</a:t>
            </a:r>
          </a:p>
          <a:p>
            <a:r>
              <a:rPr lang="sk-SK" b="1" dirty="0"/>
              <a:t>Z:</a:t>
            </a:r>
            <a:r>
              <a:rPr lang="sk-SK" dirty="0"/>
              <a:t> Zaujímala som sa o školy, ___________ bol odbor učiteľstvo jazykov alebo prekladateľstvo.</a:t>
            </a:r>
          </a:p>
          <a:p>
            <a:r>
              <a:rPr lang="sk-SK" b="1" dirty="0"/>
              <a:t>A:</a:t>
            </a:r>
            <a:r>
              <a:rPr lang="sk-SK" dirty="0"/>
              <a:t> Čo by si chcela robiť po štúdiu? _________ by si chcela pracovať?</a:t>
            </a:r>
          </a:p>
          <a:p>
            <a:r>
              <a:rPr lang="sk-SK" b="1" dirty="0"/>
              <a:t>Z:</a:t>
            </a:r>
            <a:r>
              <a:rPr lang="sk-SK" dirty="0"/>
              <a:t> Chcela by som pracovať vo firme, ktorá robí ________________. Chcela by som cestovať po celom svete.</a:t>
            </a:r>
          </a:p>
          <a:p>
            <a:r>
              <a:rPr lang="sk-SK" b="1" dirty="0"/>
              <a:t>A:</a:t>
            </a:r>
            <a:r>
              <a:rPr lang="sk-SK" dirty="0"/>
              <a:t> Nechcela by si pracovať ______________?</a:t>
            </a:r>
          </a:p>
          <a:p>
            <a:r>
              <a:rPr lang="sk-SK" b="1" dirty="0"/>
              <a:t>Z:</a:t>
            </a:r>
            <a:r>
              <a:rPr lang="sk-SK" dirty="0"/>
              <a:t> Možno.  Keby som tam našla lepšiu prácu. Zarobila by som možno ___________ než tu na Slovensku. Ale najskôr budem hľadať prácu tu.</a:t>
            </a:r>
          </a:p>
          <a:p>
            <a:r>
              <a:rPr lang="sk-SK" b="1" dirty="0"/>
              <a:t>A:</a:t>
            </a:r>
            <a:r>
              <a:rPr lang="sk-SK" dirty="0"/>
              <a:t> _____________, určite nájdeš super prácu.</a:t>
            </a:r>
          </a:p>
        </p:txBody>
      </p:sp>
    </p:spTree>
    <p:extLst>
      <p:ext uri="{BB962C8B-B14F-4D97-AF65-F5344CB8AC3E}">
        <p14:creationId xmlns:p14="http://schemas.microsoft.com/office/powerpoint/2010/main" val="274797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Pravda – nepravda?</a:t>
            </a:r>
          </a:p>
        </p:txBody>
      </p:sp>
      <p:graphicFrame>
        <p:nvGraphicFramePr>
          <p:cNvPr id="4" name="Zástupný objekt pre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5073995"/>
              </p:ext>
            </p:extLst>
          </p:nvPr>
        </p:nvGraphicFramePr>
        <p:xfrm>
          <a:off x="989838" y="1825625"/>
          <a:ext cx="10212324" cy="4351337"/>
        </p:xfrm>
        <a:graphic>
          <a:graphicData uri="http://schemas.openxmlformats.org/drawingml/2006/table">
            <a:tbl>
              <a:tblPr/>
              <a:tblGrid>
                <a:gridCol w="5106162">
                  <a:extLst>
                    <a:ext uri="{9D8B030D-6E8A-4147-A177-3AD203B41FA5}">
                      <a16:colId xmlns:a16="http://schemas.microsoft.com/office/drawing/2014/main" val="1673520024"/>
                    </a:ext>
                  </a:extLst>
                </a:gridCol>
                <a:gridCol w="5106162">
                  <a:extLst>
                    <a:ext uri="{9D8B030D-6E8A-4147-A177-3AD203B41FA5}">
                      <a16:colId xmlns:a16="http://schemas.microsoft.com/office/drawing/2014/main" val="4248982164"/>
                    </a:ext>
                  </a:extLst>
                </a:gridCol>
              </a:tblGrid>
              <a:tr h="355211">
                <a:tc>
                  <a:txBody>
                    <a:bodyPr/>
                    <a:lstStyle/>
                    <a:p>
                      <a:r>
                        <a:rPr lang="sk-SK" sz="1700" dirty="0">
                          <a:effectLst/>
                        </a:rPr>
                        <a:t>Anna a Zuzana si prezerajú starý plagát.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sz="1700">
                        <a:effectLst/>
                      </a:endParaRP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5351371"/>
                  </a:ext>
                </a:extLst>
              </a:tr>
              <a:tr h="355211">
                <a:tc>
                  <a:txBody>
                    <a:bodyPr/>
                    <a:lstStyle/>
                    <a:p>
                      <a:r>
                        <a:rPr lang="sk-SK" sz="1700" dirty="0"/>
                        <a:t>Zuzana vysvetľuje Anne, čo je deň otvorených dverí.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sz="1700"/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2049260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r>
                        <a:rPr lang="sk-SK" sz="1700" dirty="0">
                          <a:effectLst/>
                        </a:rPr>
                        <a:t>Na Ukrajine sa tiež konajú dni otvorených dverí na univerzitách.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sz="1700">
                        <a:effectLst/>
                      </a:endParaRP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5106577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r>
                        <a:rPr lang="sk-SK" sz="1700" dirty="0">
                          <a:effectLst/>
                        </a:rPr>
                        <a:t>Vtedy si môžu ľudia prezrieť napríklad učebne a laboratóriá.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sz="1700">
                        <a:effectLst/>
                      </a:endParaRP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0839099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r>
                        <a:rPr lang="sk-SK" sz="1700" dirty="0">
                          <a:effectLst/>
                        </a:rPr>
                        <a:t>Na budúci štvrtok bude deň otvorených dverí na Fakulte histórie a medzinárodných vzťahov.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sz="1700">
                        <a:effectLst/>
                      </a:endParaRP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8384851"/>
                  </a:ext>
                </a:extLst>
              </a:tr>
              <a:tr h="355211">
                <a:tc>
                  <a:txBody>
                    <a:bodyPr/>
                    <a:lstStyle/>
                    <a:p>
                      <a:r>
                        <a:rPr lang="pl-PL" sz="1700" dirty="0">
                          <a:effectLst/>
                        </a:rPr>
                        <a:t>Zuzka nerada chodila na dni otvorených dverí.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sz="1700">
                        <a:effectLst/>
                      </a:endParaRP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4672411"/>
                  </a:ext>
                </a:extLst>
              </a:tr>
              <a:tr h="355211">
                <a:tc>
                  <a:txBody>
                    <a:bodyPr/>
                    <a:lstStyle/>
                    <a:p>
                      <a:r>
                        <a:rPr lang="sk-SK" sz="1700" dirty="0">
                          <a:effectLst/>
                        </a:rPr>
                        <a:t>Zuzka sa zaujímala len o prekladateľstvo.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sz="1700">
                        <a:effectLst/>
                      </a:endParaRP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9399312"/>
                  </a:ext>
                </a:extLst>
              </a:tr>
              <a:tr h="355211">
                <a:tc>
                  <a:txBody>
                    <a:bodyPr/>
                    <a:lstStyle/>
                    <a:p>
                      <a:r>
                        <a:rPr lang="pl-PL" sz="1700" dirty="0">
                          <a:effectLst/>
                        </a:rPr>
                        <a:t>Anna by chcela pracovať v zahraničí.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sz="1700">
                        <a:effectLst/>
                      </a:endParaRP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4704166"/>
                  </a:ext>
                </a:extLst>
              </a:tr>
              <a:tr h="355211">
                <a:tc>
                  <a:txBody>
                    <a:bodyPr/>
                    <a:lstStyle/>
                    <a:p>
                      <a:r>
                        <a:rPr lang="pl-PL" sz="1700" dirty="0">
                          <a:effectLst/>
                        </a:rPr>
                        <a:t>Zuzka by chcela nájsť prácu na Slovensku.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sz="1700">
                        <a:effectLst/>
                      </a:endParaRP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1296181"/>
                  </a:ext>
                </a:extLst>
              </a:tr>
              <a:tr h="355211">
                <a:tc>
                  <a:txBody>
                    <a:bodyPr/>
                    <a:lstStyle/>
                    <a:p>
                      <a:r>
                        <a:rPr lang="sk-SK" sz="1700" dirty="0">
                          <a:effectLst/>
                        </a:rPr>
                        <a:t>Anna verí, že Zuzka nájde dobrú prácu.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sz="1700" dirty="0"/>
                    </a:p>
                  </a:txBody>
                  <a:tcPr marL="88803" marR="88803" marT="44401" marB="44401">
                    <a:lnL>
                      <a:noFill/>
                    </a:lnL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410607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0242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Kde budeš o 5 rokov?</a:t>
            </a:r>
            <a:br>
              <a:rPr lang="sk-SK" dirty="0"/>
            </a:br>
            <a:r>
              <a:rPr lang="sk-SK" dirty="0"/>
              <a:t>Kým budeš ty?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7308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Najlepšie platené povolania v Európe </a:t>
            </a:r>
            <a:br>
              <a:rPr lang="pl-PL" b="1" dirty="0"/>
            </a:br>
            <a:r>
              <a:rPr lang="pl-PL" b="1" dirty="0"/>
              <a:t>Trúfli by ste si na ne?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b="1" dirty="0"/>
          </a:p>
          <a:p>
            <a:r>
              <a:rPr lang="sk-SK" b="1" dirty="0"/>
              <a:t>riadiaci letovej prevádzky</a:t>
            </a:r>
          </a:p>
          <a:p>
            <a:r>
              <a:rPr lang="sk-SK" b="1" dirty="0"/>
              <a:t>pilot</a:t>
            </a:r>
          </a:p>
          <a:p>
            <a:r>
              <a:rPr lang="sk-SK" b="1" dirty="0"/>
              <a:t>generálny riaditeľ</a:t>
            </a:r>
          </a:p>
          <a:p>
            <a:r>
              <a:rPr lang="sk-SK" b="1" dirty="0"/>
              <a:t>programátor</a:t>
            </a:r>
          </a:p>
          <a:p>
            <a:r>
              <a:rPr lang="sk-SK" b="1" dirty="0"/>
              <a:t>chirurg</a:t>
            </a:r>
          </a:p>
          <a:p>
            <a:r>
              <a:rPr lang="sk-SK" b="1" dirty="0"/>
              <a:t>anestéziológ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18674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00B050"/>
                </a:solidFill>
              </a:rPr>
              <a:t>Budúci čas I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singulár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/>
              <a:t>ja budem</a:t>
            </a:r>
          </a:p>
          <a:p>
            <a:r>
              <a:rPr lang="sk-SK" dirty="0"/>
              <a:t>ty budeš</a:t>
            </a:r>
          </a:p>
          <a:p>
            <a:r>
              <a:rPr lang="sk-SK" dirty="0"/>
              <a:t>on, ona bude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plurál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/>
              <a:t>my budeme</a:t>
            </a:r>
          </a:p>
          <a:p>
            <a:r>
              <a:rPr lang="sk-SK" dirty="0"/>
              <a:t>vy budete</a:t>
            </a:r>
          </a:p>
          <a:p>
            <a:r>
              <a:rPr lang="sk-SK" dirty="0"/>
              <a:t>oni, ony budú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2951019" y="4771506"/>
            <a:ext cx="38903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>
                <a:solidFill>
                  <a:srgbClr val="C00000"/>
                </a:solidFill>
              </a:rPr>
              <a:t>+ neurčitok slovesa -ť</a:t>
            </a:r>
          </a:p>
        </p:txBody>
      </p:sp>
      <p:sp>
        <p:nvSpPr>
          <p:cNvPr id="8" name="BlokTextu 7"/>
          <p:cNvSpPr txBox="1"/>
          <p:nvPr/>
        </p:nvSpPr>
        <p:spPr>
          <a:xfrm>
            <a:off x="3972232" y="5663381"/>
            <a:ext cx="2300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dirty="0">
                <a:solidFill>
                  <a:srgbClr val="00B050"/>
                </a:solidFill>
              </a:rPr>
              <a:t>budem variť</a:t>
            </a:r>
          </a:p>
        </p:txBody>
      </p:sp>
    </p:spTree>
    <p:extLst>
      <p:ext uri="{BB962C8B-B14F-4D97-AF65-F5344CB8AC3E}">
        <p14:creationId xmlns:p14="http://schemas.microsoft.com/office/powerpoint/2010/main" val="84457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Budúci čas</a:t>
            </a:r>
            <a:br>
              <a:rPr lang="sk-SK" dirty="0"/>
            </a:br>
            <a:r>
              <a:rPr lang="sk-SK" dirty="0"/>
              <a:t>nedokonavých a dokonavých slovies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robiť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/>
              <a:t>ja budem robiť</a:t>
            </a:r>
          </a:p>
          <a:p>
            <a:r>
              <a:rPr lang="sk-SK" dirty="0"/>
              <a:t>ty budeš robiť</a:t>
            </a:r>
          </a:p>
          <a:p>
            <a:r>
              <a:rPr lang="sk-SK" dirty="0"/>
              <a:t>on bude robiť</a:t>
            </a:r>
          </a:p>
          <a:p>
            <a:r>
              <a:rPr lang="sk-SK" dirty="0"/>
              <a:t>ona bude robiť</a:t>
            </a:r>
          </a:p>
          <a:p>
            <a:endParaRPr lang="sk-SK" dirty="0"/>
          </a:p>
          <a:p>
            <a:r>
              <a:rPr lang="sk-SK" dirty="0"/>
              <a:t>my budeme robiť</a:t>
            </a:r>
          </a:p>
          <a:p>
            <a:r>
              <a:rPr lang="sk-SK" dirty="0"/>
              <a:t>vy </a:t>
            </a:r>
            <a:r>
              <a:rPr lang="sk-SK" dirty="0" err="1"/>
              <a:t>budte</a:t>
            </a:r>
            <a:r>
              <a:rPr lang="sk-SK" dirty="0"/>
              <a:t> robiť</a:t>
            </a:r>
          </a:p>
          <a:p>
            <a:r>
              <a:rPr lang="sk-SK" dirty="0"/>
              <a:t>oni budú robiť</a:t>
            </a:r>
          </a:p>
          <a:p>
            <a:r>
              <a:rPr lang="sk-SK" dirty="0"/>
              <a:t>ony budú robiť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urobiť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/>
              <a:t>ja urobím</a:t>
            </a:r>
          </a:p>
          <a:p>
            <a:r>
              <a:rPr lang="sk-SK" dirty="0"/>
              <a:t>ty urobíš</a:t>
            </a:r>
          </a:p>
          <a:p>
            <a:r>
              <a:rPr lang="sk-SK" dirty="0"/>
              <a:t>on urobí</a:t>
            </a:r>
          </a:p>
          <a:p>
            <a:r>
              <a:rPr lang="sk-SK" dirty="0"/>
              <a:t>ona urobí</a:t>
            </a:r>
          </a:p>
          <a:p>
            <a:endParaRPr lang="sk-SK" dirty="0"/>
          </a:p>
          <a:p>
            <a:r>
              <a:rPr lang="sk-SK" dirty="0"/>
              <a:t>my urobíme</a:t>
            </a:r>
          </a:p>
          <a:p>
            <a:r>
              <a:rPr lang="sk-SK" dirty="0"/>
              <a:t>vy urobíte</a:t>
            </a:r>
          </a:p>
          <a:p>
            <a:r>
              <a:rPr lang="sk-SK" dirty="0"/>
              <a:t>oni urobia</a:t>
            </a:r>
          </a:p>
          <a:p>
            <a:r>
              <a:rPr lang="sk-SK" dirty="0"/>
              <a:t>ony urobia</a:t>
            </a:r>
          </a:p>
        </p:txBody>
      </p:sp>
    </p:spTree>
    <p:extLst>
      <p:ext uri="{BB962C8B-B14F-4D97-AF65-F5344CB8AC3E}">
        <p14:creationId xmlns:p14="http://schemas.microsoft.com/office/powerpoint/2010/main" val="319140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budeš robiť dnes popoludní?</a:t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                                 plávať</a:t>
            </a:r>
          </a:p>
          <a:p>
            <a:r>
              <a:rPr lang="sk-SK" dirty="0"/>
              <a:t>                                 behať</a:t>
            </a:r>
          </a:p>
          <a:p>
            <a:r>
              <a:rPr lang="sk-SK" dirty="0"/>
              <a:t>                                 variť</a:t>
            </a:r>
          </a:p>
          <a:p>
            <a:r>
              <a:rPr lang="sk-SK" dirty="0"/>
              <a:t>                                 jesť</a:t>
            </a:r>
          </a:p>
          <a:p>
            <a:r>
              <a:rPr lang="sk-SK" dirty="0"/>
              <a:t>                                 čítať</a:t>
            </a:r>
          </a:p>
          <a:p>
            <a:r>
              <a:rPr lang="sk-SK" dirty="0"/>
              <a:t>                                 študovať</a:t>
            </a:r>
          </a:p>
          <a:p>
            <a:r>
              <a:rPr lang="sk-SK" dirty="0"/>
              <a:t>                                 prechádzať sa</a:t>
            </a:r>
          </a:p>
          <a:p>
            <a:r>
              <a:rPr lang="sk-SK" dirty="0"/>
              <a:t>                                 písať e-mail mojim rodičom</a:t>
            </a:r>
          </a:p>
          <a:p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1163782" y="3316779"/>
            <a:ext cx="24023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b="1" dirty="0">
                <a:solidFill>
                  <a:srgbClr val="0070C0"/>
                </a:solidFill>
              </a:rPr>
              <a:t>budem   +</a:t>
            </a:r>
            <a:endParaRPr lang="sk-SK" sz="4000" dirty="0"/>
          </a:p>
        </p:txBody>
      </p:sp>
      <p:sp>
        <p:nvSpPr>
          <p:cNvPr id="5" name="BlokTextu 4"/>
          <p:cNvSpPr txBox="1"/>
          <p:nvPr/>
        </p:nvSpPr>
        <p:spPr>
          <a:xfrm>
            <a:off x="8323115" y="2394065"/>
            <a:ext cx="2144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zabehať si</a:t>
            </a:r>
          </a:p>
        </p:txBody>
      </p:sp>
      <p:sp>
        <p:nvSpPr>
          <p:cNvPr id="6" name="BlokTextu 5"/>
          <p:cNvSpPr txBox="1"/>
          <p:nvPr/>
        </p:nvSpPr>
        <p:spPr>
          <a:xfrm>
            <a:off x="8359829" y="4480901"/>
            <a:ext cx="2144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preštudovať 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8359829" y="3951767"/>
            <a:ext cx="2144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prečítať</a:t>
            </a:r>
          </a:p>
        </p:txBody>
      </p:sp>
      <p:sp>
        <p:nvSpPr>
          <p:cNvPr id="8" name="BlokTextu 7"/>
          <p:cNvSpPr txBox="1"/>
          <p:nvPr/>
        </p:nvSpPr>
        <p:spPr>
          <a:xfrm>
            <a:off x="8323117" y="1840683"/>
            <a:ext cx="2144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zaplávať si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8317563" y="4959033"/>
            <a:ext cx="2679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poprechádzať sa</a:t>
            </a:r>
          </a:p>
        </p:txBody>
      </p:sp>
      <p:sp>
        <p:nvSpPr>
          <p:cNvPr id="10" name="BlokTextu 9"/>
          <p:cNvSpPr txBox="1"/>
          <p:nvPr/>
        </p:nvSpPr>
        <p:spPr>
          <a:xfrm>
            <a:off x="8359829" y="5508676"/>
            <a:ext cx="2144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napísať</a:t>
            </a:r>
          </a:p>
        </p:txBody>
      </p:sp>
      <p:sp>
        <p:nvSpPr>
          <p:cNvPr id="11" name="BlokTextu 10"/>
          <p:cNvSpPr txBox="1"/>
          <p:nvPr/>
        </p:nvSpPr>
        <p:spPr>
          <a:xfrm>
            <a:off x="8323114" y="2930213"/>
            <a:ext cx="2144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uvariť</a:t>
            </a:r>
          </a:p>
        </p:txBody>
      </p:sp>
      <p:sp>
        <p:nvSpPr>
          <p:cNvPr id="12" name="BlokTextu 11"/>
          <p:cNvSpPr txBox="1"/>
          <p:nvPr/>
        </p:nvSpPr>
        <p:spPr>
          <a:xfrm>
            <a:off x="8359830" y="3426825"/>
            <a:ext cx="2144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zjesť</a:t>
            </a:r>
          </a:p>
        </p:txBody>
      </p:sp>
      <p:cxnSp>
        <p:nvCxnSpPr>
          <p:cNvPr id="14" name="Rovná spojnica 13"/>
          <p:cNvCxnSpPr/>
          <p:nvPr/>
        </p:nvCxnSpPr>
        <p:spPr>
          <a:xfrm>
            <a:off x="8390919" y="2278338"/>
            <a:ext cx="344495" cy="12120"/>
          </a:xfrm>
          <a:prstGeom prst="line">
            <a:avLst/>
          </a:prstGeom>
          <a:ln w="444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ovná spojnica 15"/>
          <p:cNvCxnSpPr/>
          <p:nvPr/>
        </p:nvCxnSpPr>
        <p:spPr>
          <a:xfrm>
            <a:off x="8390919" y="2775006"/>
            <a:ext cx="315268" cy="10264"/>
          </a:xfrm>
          <a:prstGeom prst="line">
            <a:avLst/>
          </a:prstGeom>
          <a:ln w="444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nica 16"/>
          <p:cNvCxnSpPr/>
          <p:nvPr/>
        </p:nvCxnSpPr>
        <p:spPr>
          <a:xfrm>
            <a:off x="8418364" y="3331190"/>
            <a:ext cx="172343" cy="0"/>
          </a:xfrm>
          <a:prstGeom prst="line">
            <a:avLst/>
          </a:prstGeom>
          <a:ln w="444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ovná spojnica 17"/>
          <p:cNvCxnSpPr/>
          <p:nvPr/>
        </p:nvCxnSpPr>
        <p:spPr>
          <a:xfrm>
            <a:off x="8323114" y="3816906"/>
            <a:ext cx="326130" cy="12120"/>
          </a:xfrm>
          <a:prstGeom prst="line">
            <a:avLst/>
          </a:prstGeom>
          <a:ln w="444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ovná spojnica 18"/>
          <p:cNvCxnSpPr/>
          <p:nvPr/>
        </p:nvCxnSpPr>
        <p:spPr>
          <a:xfrm>
            <a:off x="8418365" y="4351384"/>
            <a:ext cx="461759" cy="12120"/>
          </a:xfrm>
          <a:prstGeom prst="line">
            <a:avLst/>
          </a:prstGeom>
          <a:ln w="444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ovná spojnica 19"/>
          <p:cNvCxnSpPr/>
          <p:nvPr/>
        </p:nvCxnSpPr>
        <p:spPr>
          <a:xfrm>
            <a:off x="8475308" y="4889084"/>
            <a:ext cx="461759" cy="12120"/>
          </a:xfrm>
          <a:prstGeom prst="line">
            <a:avLst/>
          </a:prstGeom>
          <a:ln w="444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ovná spojnica 20"/>
          <p:cNvCxnSpPr/>
          <p:nvPr/>
        </p:nvCxnSpPr>
        <p:spPr>
          <a:xfrm>
            <a:off x="8273655" y="5373761"/>
            <a:ext cx="461759" cy="12120"/>
          </a:xfrm>
          <a:prstGeom prst="line">
            <a:avLst/>
          </a:prstGeom>
          <a:ln w="444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ovná spojnica 21"/>
          <p:cNvCxnSpPr/>
          <p:nvPr/>
        </p:nvCxnSpPr>
        <p:spPr>
          <a:xfrm>
            <a:off x="8273655" y="5896119"/>
            <a:ext cx="461759" cy="12120"/>
          </a:xfrm>
          <a:prstGeom prst="line">
            <a:avLst/>
          </a:prstGeom>
          <a:ln w="444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585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Doplňte slovesá v budúcom čase.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/>
              <a:t>Už si napísal seminárnu prácu?</a:t>
            </a:r>
          </a:p>
          <a:p>
            <a:r>
              <a:rPr lang="sk-SK" dirty="0"/>
              <a:t>Nie, napíšem ju večer.</a:t>
            </a:r>
          </a:p>
          <a:p>
            <a:endParaRPr lang="sk-SK" dirty="0"/>
          </a:p>
          <a:p>
            <a:r>
              <a:rPr lang="sk-SK" dirty="0"/>
              <a:t>Už si poprechádzal po nábreží?</a:t>
            </a:r>
          </a:p>
          <a:p>
            <a:r>
              <a:rPr lang="sk-SK" dirty="0"/>
              <a:t>Nie,____________________ zajtra.</a:t>
            </a:r>
          </a:p>
          <a:p>
            <a:endParaRPr lang="sk-SK" dirty="0"/>
          </a:p>
          <a:p>
            <a:r>
              <a:rPr lang="sk-SK" dirty="0"/>
              <a:t>Už si varil obed?</a:t>
            </a:r>
          </a:p>
          <a:p>
            <a:r>
              <a:rPr lang="sk-SK" dirty="0"/>
              <a:t>Nie, _____________ ho o chvíľu.</a:t>
            </a:r>
          </a:p>
          <a:p>
            <a:endParaRPr lang="sk-SK" dirty="0"/>
          </a:p>
          <a:p>
            <a:r>
              <a:rPr lang="sk-SK" dirty="0"/>
              <a:t>Už si bol v kostole?</a:t>
            </a:r>
          </a:p>
          <a:p>
            <a:r>
              <a:rPr lang="sk-SK" dirty="0"/>
              <a:t>Nie, _____________ zajtra.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181" y="5053013"/>
            <a:ext cx="338137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88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512" y="1612669"/>
            <a:ext cx="7739857" cy="4564294"/>
          </a:xfrm>
        </p:spPr>
      </p:pic>
    </p:spTree>
    <p:extLst>
      <p:ext uri="{BB962C8B-B14F-4D97-AF65-F5344CB8AC3E}">
        <p14:creationId xmlns:p14="http://schemas.microsoft.com/office/powerpoint/2010/main" val="1783029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110" y="1690688"/>
            <a:ext cx="8634132" cy="4593734"/>
          </a:xfrm>
        </p:spPr>
      </p:pic>
    </p:spTree>
    <p:extLst>
      <p:ext uri="{BB962C8B-B14F-4D97-AF65-F5344CB8AC3E}">
        <p14:creationId xmlns:p14="http://schemas.microsoft.com/office/powerpoint/2010/main" val="703468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0170"/>
            <a:ext cx="1198252" cy="4362264"/>
          </a:xfrm>
          <a:prstGeom prst="rect">
            <a:avLst/>
          </a:prstGeom>
        </p:spPr>
      </p:pic>
      <p:sp>
        <p:nvSpPr>
          <p:cNvPr id="6" name="BlokTextu 5"/>
          <p:cNvSpPr txBox="1"/>
          <p:nvPr/>
        </p:nvSpPr>
        <p:spPr>
          <a:xfrm>
            <a:off x="1354974" y="457199"/>
            <a:ext cx="161267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záhradník</a:t>
            </a:r>
          </a:p>
          <a:p>
            <a:endParaRPr lang="sk-SK" sz="2800" dirty="0"/>
          </a:p>
          <a:p>
            <a:endParaRPr lang="sk-SK" sz="2800" dirty="0"/>
          </a:p>
          <a:p>
            <a:r>
              <a:rPr lang="sk-SK" sz="2800" dirty="0"/>
              <a:t>opravár</a:t>
            </a:r>
          </a:p>
          <a:p>
            <a:endParaRPr lang="sk-SK" sz="2800" dirty="0"/>
          </a:p>
          <a:p>
            <a:r>
              <a:rPr lang="sk-SK" sz="2800" dirty="0"/>
              <a:t>kuchár</a:t>
            </a:r>
          </a:p>
          <a:p>
            <a:endParaRPr lang="sk-SK" sz="2800" dirty="0"/>
          </a:p>
          <a:p>
            <a:r>
              <a:rPr lang="sk-SK" sz="2800" dirty="0"/>
              <a:t>hasič</a:t>
            </a:r>
          </a:p>
          <a:p>
            <a:endParaRPr lang="sk-SK" sz="2800" dirty="0"/>
          </a:p>
          <a:p>
            <a:r>
              <a:rPr lang="sk-SK" sz="2800" dirty="0"/>
              <a:t>pekár</a:t>
            </a:r>
          </a:p>
          <a:p>
            <a:endParaRPr lang="sk-SK" sz="2800" dirty="0"/>
          </a:p>
          <a:p>
            <a:r>
              <a:rPr lang="sk-SK" sz="2800" dirty="0"/>
              <a:t>maliar</a:t>
            </a:r>
          </a:p>
          <a:p>
            <a:endParaRPr lang="sk-SK" sz="2800" dirty="0"/>
          </a:p>
          <a:p>
            <a:r>
              <a:rPr lang="sk-SK" sz="2800" dirty="0"/>
              <a:t>lekár</a:t>
            </a:r>
          </a:p>
        </p:txBody>
      </p:sp>
      <p:pic>
        <p:nvPicPr>
          <p:cNvPr id="8" name="Zástupný objekt pre obsah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12" y="74180"/>
            <a:ext cx="891540" cy="2297430"/>
          </a:xfrm>
        </p:spPr>
      </p:pic>
      <p:sp>
        <p:nvSpPr>
          <p:cNvPr id="9" name="BlokTextu 8"/>
          <p:cNvSpPr txBox="1"/>
          <p:nvPr/>
        </p:nvSpPr>
        <p:spPr>
          <a:xfrm>
            <a:off x="4192384" y="457199"/>
            <a:ext cx="1751215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záhradní</a:t>
            </a:r>
            <a:r>
              <a:rPr lang="sk-SK" sz="2800" dirty="0">
                <a:solidFill>
                  <a:srgbClr val="FF0000"/>
                </a:solidFill>
              </a:rPr>
              <a:t>c</a:t>
            </a:r>
            <a:r>
              <a:rPr lang="sk-SK" sz="2800" dirty="0"/>
              <a:t>i</a:t>
            </a:r>
          </a:p>
          <a:p>
            <a:endParaRPr lang="sk-SK" sz="2800" dirty="0"/>
          </a:p>
          <a:p>
            <a:endParaRPr lang="sk-SK" sz="2800" dirty="0"/>
          </a:p>
          <a:p>
            <a:r>
              <a:rPr lang="sk-SK" sz="2800" dirty="0"/>
              <a:t>opravári</a:t>
            </a:r>
          </a:p>
          <a:p>
            <a:endParaRPr lang="sk-SK" sz="2800" dirty="0"/>
          </a:p>
          <a:p>
            <a:r>
              <a:rPr lang="sk-SK" sz="2800" dirty="0"/>
              <a:t>kuchári</a:t>
            </a:r>
          </a:p>
          <a:p>
            <a:endParaRPr lang="sk-SK" sz="2800" dirty="0"/>
          </a:p>
          <a:p>
            <a:r>
              <a:rPr lang="sk-SK" sz="2800" dirty="0"/>
              <a:t>hasiči</a:t>
            </a:r>
          </a:p>
          <a:p>
            <a:endParaRPr lang="sk-SK" sz="2800" dirty="0"/>
          </a:p>
          <a:p>
            <a:r>
              <a:rPr lang="sk-SK" sz="2800" dirty="0"/>
              <a:t>pekári</a:t>
            </a:r>
          </a:p>
          <a:p>
            <a:endParaRPr lang="sk-SK" sz="2800" dirty="0"/>
          </a:p>
          <a:p>
            <a:r>
              <a:rPr lang="sk-SK" sz="2800" dirty="0"/>
              <a:t>maliari</a:t>
            </a:r>
          </a:p>
          <a:p>
            <a:endParaRPr lang="sk-SK" sz="2800" dirty="0"/>
          </a:p>
          <a:p>
            <a:r>
              <a:rPr lang="sk-SK" sz="2800" dirty="0"/>
              <a:t>lekári</a:t>
            </a:r>
          </a:p>
        </p:txBody>
      </p:sp>
    </p:spTree>
    <p:extLst>
      <p:ext uri="{BB962C8B-B14F-4D97-AF65-F5344CB8AC3E}">
        <p14:creationId xmlns:p14="http://schemas.microsoft.com/office/powerpoint/2010/main" val="107197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533</Words>
  <Application>Microsoft Office PowerPoint</Application>
  <PresentationFormat>Širokouhlá</PresentationFormat>
  <Paragraphs>126</Paragraphs>
  <Slides>14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Motív balíka Office</vt:lpstr>
      <vt:lpstr>https://www.ff.unipo.sk/slovencina/?page_id=273</vt:lpstr>
      <vt:lpstr>Deň otvorených dverí.  Budúci čas dokonavých verb.</vt:lpstr>
      <vt:lpstr>Prezentácia programu PowerPoint</vt:lpstr>
      <vt:lpstr>Prezentácia programu PowerPoint</vt:lpstr>
      <vt:lpstr>Pravda – nepravda?</vt:lpstr>
      <vt:lpstr>Kde budeš o 5 rokov? Kým budeš ty?</vt:lpstr>
      <vt:lpstr>Najlepšie platené povolania v Európe  Trúfli by ste si na ne?</vt:lpstr>
      <vt:lpstr>Budúci čas I</vt:lpstr>
      <vt:lpstr>Budúci čas nedokonavých a dokonavých slovies</vt:lpstr>
      <vt:lpstr>Čo budeš robiť dnes popoludní? </vt:lpstr>
      <vt:lpstr>Doplňte slovesá v budúcom čase.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Povolania. Deň otvorených dverí.  Budúci čas dokonavých verb.</dc:title>
  <dc:creator>User</dc:creator>
  <cp:lastModifiedBy>Kesselová Jana</cp:lastModifiedBy>
  <cp:revision>12</cp:revision>
  <dcterms:created xsi:type="dcterms:W3CDTF">2021-09-19T12:55:51Z</dcterms:created>
  <dcterms:modified xsi:type="dcterms:W3CDTF">2025-02-19T18:07:47Z</dcterms:modified>
</cp:coreProperties>
</file>