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64C4A3-51F2-23CF-CC33-5E401F2FE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499BC02-6D42-0C1C-B009-DBCEFE4749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7929E65-B989-65C8-8614-868C79A6E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018F-377A-4ACD-8B37-A7F432E30D9F}" type="datetimeFigureOut">
              <a:rPr lang="sk-SK" smtClean="0"/>
              <a:t>9. 4. 2025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9A1263A-3C4C-C8F8-EE38-D264750ED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4730EF6-40FF-7E08-379F-5AFE3D2D0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71124-DE6E-4678-9CFC-86419F0C28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5478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313053-6F31-3745-5581-51AE697B6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3FAE281-8914-0D7C-6BA8-5043E0963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CB2A9C2-2F45-24E1-CBCE-4610584AE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018F-377A-4ACD-8B37-A7F432E30D9F}" type="datetimeFigureOut">
              <a:rPr lang="sk-SK" smtClean="0"/>
              <a:t>9. 4. 2025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F6DA41D-F5CE-F3A4-6C57-7E15C9973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B2158C5-DE4E-0B2D-A004-C14A6EA72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71124-DE6E-4678-9CFC-86419F0C28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1626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0A3767-1FA4-9F99-7ED8-22A9FA87D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395DB3-3FEB-1AF2-663D-F8468DA79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57F088C-C735-E608-382F-920600D39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018F-377A-4ACD-8B37-A7F432E30D9F}" type="datetimeFigureOut">
              <a:rPr lang="sk-SK" smtClean="0"/>
              <a:t>9. 4. 2025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D514E5A-2670-C2DF-3B6C-DEF7A10AF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965A1EC-1E2F-3E48-CE86-055EED5BF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71124-DE6E-4678-9CFC-86419F0C28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11815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004D49-7A4F-F825-9DAB-038E95C73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F8AA5C8-93D1-7AEC-63DA-340B0FE339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7ABE753-27B0-9EB3-167B-FCA56C78EB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61EE616-BF7C-41EB-2A0A-BE787976F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018F-377A-4ACD-8B37-A7F432E30D9F}" type="datetimeFigureOut">
              <a:rPr lang="sk-SK" smtClean="0"/>
              <a:t>9. 4. 2025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BA0134E-27C4-F367-D775-DEADB3165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1DE0F50-DC5D-684F-F4A3-EEB936E74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71124-DE6E-4678-9CFC-86419F0C28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323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0A3DB3-9E1D-19E3-85C5-B4ADA4EFA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664324B-E61E-9F26-10DF-5EE84AD5C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59BF901-9590-7CDE-DA5E-CC0DD6C33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3724F0F-5DB0-1619-50C5-1A1E58671D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4B5F782F-1BF2-8302-2816-222B457CE2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EAFF23C0-7B9F-9DAC-5671-3B4FC8C68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018F-377A-4ACD-8B37-A7F432E30D9F}" type="datetimeFigureOut">
              <a:rPr lang="sk-SK" smtClean="0"/>
              <a:t>9. 4. 2025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1C2DACEA-67F9-2DD8-6B06-3265B0456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7634DF5D-E50F-AF13-8F5A-812CE66A6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71124-DE6E-4678-9CFC-86419F0C28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66875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6AD7AF-2216-2C4C-B40E-4BD0B158C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2B698AF-6A9B-3920-9111-37632F219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018F-377A-4ACD-8B37-A7F432E30D9F}" type="datetimeFigureOut">
              <a:rPr lang="sk-SK" smtClean="0"/>
              <a:t>9. 4. 2025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A4FF7D08-403A-114F-FD3E-27D4332CD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0D2B55E-77E7-155B-4EBE-2DF86D5B9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71124-DE6E-4678-9CFC-86419F0C28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8681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BED4FD39-2693-54F4-2BFE-3C5A1E23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018F-377A-4ACD-8B37-A7F432E30D9F}" type="datetimeFigureOut">
              <a:rPr lang="sk-SK" smtClean="0"/>
              <a:t>9. 4. 2025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6A315371-ABAB-A41A-5978-07E60BF68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6784AA2-A352-4B61-D7EA-C30FBEE94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71124-DE6E-4678-9CFC-86419F0C28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43077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7DCB7F-1EAE-72CC-BDEC-D9DA0C88E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434FC73-C4B3-B710-B924-B5EF7F87D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5E717E9-6D02-B7C3-67FA-9D3F679157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A874E0A4-9567-E6F5-5C4D-75434A39A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018F-377A-4ACD-8B37-A7F432E30D9F}" type="datetimeFigureOut">
              <a:rPr lang="sk-SK" smtClean="0"/>
              <a:t>9. 4. 2025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CC8D17F-4B73-D5DC-F497-2A22A4092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5D3F257-980E-6382-D13E-F5516B28B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71124-DE6E-4678-9CFC-86419F0C28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57105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50DD55-3575-11E7-34A1-B4AFFAE6C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355F2CD6-BB4B-ADBD-A3BA-73F373C30D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1C3BED5-CA3C-D59D-32D8-9C50ACA31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C316FD3-8499-6660-AE26-A361BE798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018F-377A-4ACD-8B37-A7F432E30D9F}" type="datetimeFigureOut">
              <a:rPr lang="sk-SK" smtClean="0"/>
              <a:t>9. 4. 2025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A68C152-F37A-D7AC-8A17-E96F6CBB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800381C-560B-9F7E-F892-0D096218E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71124-DE6E-4678-9CFC-86419F0C28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35420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1B446F-EB2F-2C16-6698-7A7F1404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2582EAF2-DE6F-533E-3C8A-5F76A8BBC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4EB7542-469E-3B06-BAB3-ABBB6EE77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018F-377A-4ACD-8B37-A7F432E30D9F}" type="datetimeFigureOut">
              <a:rPr lang="sk-SK" smtClean="0"/>
              <a:t>9. 4. 2025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4D0DA09-E0D0-5F29-5465-253455A42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9C23CA4-07D8-1F74-6AAD-5C3869728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71124-DE6E-4678-9CFC-86419F0C28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73327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594011DE-62D3-3D42-8ADB-674FE6E517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D4486D6D-632F-C506-355D-FB1AC2F4B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AA33C29-F49A-3EF8-77A3-41D190C08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018F-377A-4ACD-8B37-A7F432E30D9F}" type="datetimeFigureOut">
              <a:rPr lang="sk-SK" smtClean="0"/>
              <a:t>9. 4. 2025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577DEA4-EB66-D011-C0EB-260244ABB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609C9D5-FAFB-245B-CF3D-CD2882426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71124-DE6E-4678-9CFC-86419F0C28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14394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E0E1FEA2-767E-32C9-858B-EDEF8DCA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D06F07C-F554-5DFF-65B0-A42E89E04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51227A2-EEF0-AE4F-EED2-270AC16EB1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D018F-377A-4ACD-8B37-A7F432E30D9F}" type="datetimeFigureOut">
              <a:rPr lang="sk-SK" smtClean="0"/>
              <a:t>9. 4. 2025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DB7E38F-1814-3AF2-507B-DFC8E038C3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2AE69EA-9874-42D3-DBC2-C527C3668A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71124-DE6E-4678-9CFC-86419F0C28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71687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D0BE95-0DD2-336C-872D-18EFFBB7B2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https://slovake.eu/courses/a2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6C691C2-97AA-DCAD-DB57-61F4CCABED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/>
              <a:t>Príroda</a:t>
            </a:r>
          </a:p>
          <a:p>
            <a:endParaRPr lang="sk-SK" dirty="0"/>
          </a:p>
          <a:p>
            <a:r>
              <a:rPr lang="sk-SK" dirty="0"/>
              <a:t>Medvede</a:t>
            </a:r>
          </a:p>
          <a:p>
            <a:r>
              <a:rPr lang="sk-SK" dirty="0"/>
              <a:t>Záverečný test</a:t>
            </a:r>
          </a:p>
        </p:txBody>
      </p:sp>
    </p:spTree>
    <p:extLst>
      <p:ext uri="{BB962C8B-B14F-4D97-AF65-F5344CB8AC3E}">
        <p14:creationId xmlns:p14="http://schemas.microsoft.com/office/powerpoint/2010/main" val="161176028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Širokouhlá</PresentationFormat>
  <Paragraphs>5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Motív Office</vt:lpstr>
      <vt:lpstr>https://slovake.eu/courses/a2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Kesselová Jana</dc:creator>
  <cp:lastModifiedBy>Kesselová Jana</cp:lastModifiedBy>
  <cp:revision>1</cp:revision>
  <dcterms:created xsi:type="dcterms:W3CDTF">2025-04-09T07:36:40Z</dcterms:created>
  <dcterms:modified xsi:type="dcterms:W3CDTF">2025-04-09T07:36:53Z</dcterms:modified>
</cp:coreProperties>
</file>