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9" r:id="rId3"/>
    <p:sldId id="269" r:id="rId4"/>
    <p:sldId id="265" r:id="rId5"/>
    <p:sldId id="267" r:id="rId6"/>
    <p:sldId id="268" r:id="rId7"/>
    <p:sldId id="270" r:id="rId8"/>
    <p:sldId id="271" r:id="rId9"/>
    <p:sldId id="280" r:id="rId10"/>
    <p:sldId id="277" r:id="rId11"/>
    <p:sldId id="278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3292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431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3067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711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2974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8441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170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295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22049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10419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147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67A7A-1EB2-4C18-9395-D84CE4E2B67B}" type="datetimeFigureOut">
              <a:rPr lang="sk-SK" smtClean="0"/>
              <a:t>19. 9. 2024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48530-71E1-4916-BF9A-1C163CBDE6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240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ratislava-city.pano3d.eu/" TargetMode="Externa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f.unipo.sk/slovencina/?page_id=2632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WMEmZ-t5M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j4hMjCAhE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Zaujímavé mestá a miesta.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07148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s. 35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27" y="35716"/>
            <a:ext cx="4661894" cy="6822284"/>
          </a:xfrm>
        </p:spPr>
      </p:pic>
    </p:spTree>
    <p:extLst>
      <p:ext uri="{BB962C8B-B14F-4D97-AF65-F5344CB8AC3E}">
        <p14:creationId xmlns:p14="http://schemas.microsoft.com/office/powerpoint/2010/main" val="233402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092" y="0"/>
            <a:ext cx="7427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2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4" y="0"/>
            <a:ext cx="3158836" cy="6849269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0" y="496080"/>
            <a:ext cx="8701462" cy="369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6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01" y="1235697"/>
            <a:ext cx="6279468" cy="3859444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107" y="3723116"/>
            <a:ext cx="3448252" cy="2775988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107" y="115942"/>
            <a:ext cx="3512560" cy="3607174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116379" y="115942"/>
            <a:ext cx="22262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200" dirty="0">
                <a:hlinkClick r:id="rId5"/>
              </a:rPr>
              <a:t>http://bratislava-city.pano3d.eu/</a:t>
            </a:r>
            <a:endParaRPr lang="sk-SK" sz="1200" dirty="0"/>
          </a:p>
        </p:txBody>
      </p:sp>
      <p:sp>
        <p:nvSpPr>
          <p:cNvPr id="6" name="Obdĺžnik 5"/>
          <p:cNvSpPr/>
          <p:nvPr/>
        </p:nvSpPr>
        <p:spPr>
          <a:xfrm>
            <a:off x="2230858" y="554952"/>
            <a:ext cx="6447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Posledná veľká prestavba hradu bola v 18. storočí. </a:t>
            </a:r>
          </a:p>
          <a:p>
            <a:r>
              <a:rPr lang="sk-SK" dirty="0"/>
              <a:t>Hrad sa zmenil na barokovú rezidenciu s francúzskymi záhradami.</a:t>
            </a:r>
          </a:p>
        </p:txBody>
      </p:sp>
      <p:sp>
        <p:nvSpPr>
          <p:cNvPr id="7" name="Obdĺžnik 6"/>
          <p:cNvSpPr/>
          <p:nvPr/>
        </p:nvSpPr>
        <p:spPr>
          <a:xfrm>
            <a:off x="1556708" y="5934670"/>
            <a:ext cx="61049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/>
              <a:t>Dóm svätého Martina je gotický kostol.</a:t>
            </a:r>
          </a:p>
          <a:p>
            <a:r>
              <a:rPr lang="sk-SK" dirty="0"/>
              <a:t>Bol postavený v 14. storočí. Bol korunovačným chrámom </a:t>
            </a:r>
          </a:p>
          <a:p>
            <a:r>
              <a:rPr lang="sk-SK" dirty="0"/>
              <a:t>Uhorského kráľovstva. Bola v ňom korunovaná aj Mária Terézia. </a:t>
            </a:r>
          </a:p>
        </p:txBody>
      </p:sp>
    </p:spTree>
    <p:extLst>
      <p:ext uri="{BB962C8B-B14F-4D97-AF65-F5344CB8AC3E}">
        <p14:creationId xmlns:p14="http://schemas.microsoft.com/office/powerpoint/2010/main" val="127050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Budovy </a:t>
            </a:r>
            <a:r>
              <a:rPr lang="sk-SK" i="1" dirty="0"/>
              <a:t>Slovenského národného divadla </a:t>
            </a:r>
            <a:br>
              <a:rPr lang="sk-SK" i="1" dirty="0"/>
            </a:br>
            <a:r>
              <a:rPr lang="sk-SK" dirty="0"/>
              <a:t>v Bratislave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Historická budova SND</a:t>
            </a:r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47" y="2679641"/>
            <a:ext cx="4914354" cy="3684588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Nová budova SND</a:t>
            </a:r>
          </a:p>
        </p:txBody>
      </p:sp>
      <p:pic>
        <p:nvPicPr>
          <p:cNvPr id="10" name="Zástupný objekt pre obsah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79642"/>
            <a:ext cx="5183188" cy="3684587"/>
          </a:xfrm>
        </p:spPr>
      </p:pic>
    </p:spTree>
    <p:extLst>
      <p:ext uri="{BB962C8B-B14F-4D97-AF65-F5344CB8AC3E}">
        <p14:creationId xmlns:p14="http://schemas.microsoft.com/office/powerpoint/2010/main" val="423367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8 samosprávnych krajov Slovenska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89" y="1791062"/>
            <a:ext cx="8936709" cy="4485048"/>
          </a:xfrm>
        </p:spPr>
      </p:pic>
    </p:spTree>
    <p:extLst>
      <p:ext uri="{BB962C8B-B14F-4D97-AF65-F5344CB8AC3E}">
        <p14:creationId xmlns:p14="http://schemas.microsoft.com/office/powerpoint/2010/main" val="672628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Do slepej mapy dopíšte mestá, ktorú sú centrom vyšších územných celkov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453" y="1870812"/>
            <a:ext cx="8379071" cy="4130978"/>
          </a:xfrm>
        </p:spPr>
      </p:pic>
    </p:spTree>
    <p:extLst>
      <p:ext uri="{BB962C8B-B14F-4D97-AF65-F5344CB8AC3E}">
        <p14:creationId xmlns:p14="http://schemas.microsoft.com/office/powerpoint/2010/main" val="1925025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opýtať na cestu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hlinkClick r:id="rId2"/>
              </a:rPr>
              <a:t>https://www.ff.unipo.sk/slovencina/?</a:t>
            </a:r>
            <a:r>
              <a:rPr lang="sk-SK" dirty="0" smtClean="0">
                <a:hlinkClick r:id="rId2"/>
              </a:rPr>
              <a:t>page_id=2632</a:t>
            </a: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 smtClean="0"/>
              <a:t>Katarína</a:t>
            </a:r>
          </a:p>
          <a:p>
            <a:pPr marL="0" indent="0">
              <a:buNone/>
            </a:pPr>
            <a:r>
              <a:rPr lang="sk-SK" dirty="0" smtClean="0"/>
              <a:t>09 Na stanici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34081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206B91-9759-4A3F-9F18-750D9A11C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Bratislava ako príbeh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1FA666-15AC-47CF-AE7E-F88C2385F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sk-S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Pozrite si video a napíšte príbeh (čo sa stalo?)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sk-SK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https://www.youtube.com/watch?v=kWMEmZ-t5MA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4431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0E248C-93CD-4BC5-9B3A-9B8992131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Urob živú pohľadnicu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2A60D80-FA91-41B5-83FA-0F4FFC17B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sk-SK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Živá pohľadnica od slovakistov z Belehradu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sk-SK" sz="1800" u="sng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https://www.youtube.com/watch?v=lj4hMjCAhE4</a:t>
            </a:r>
            <a:endParaRPr lang="sk-SK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562299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101</Words>
  <Application>Microsoft Office PowerPoint</Application>
  <PresentationFormat>Širokouhlá</PresentationFormat>
  <Paragraphs>26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Motív balíka Office</vt:lpstr>
      <vt:lpstr>Zaujímavé mestá a miesta.</vt:lpstr>
      <vt:lpstr>s. 35</vt:lpstr>
      <vt:lpstr>Prezentácia programu PowerPoint</vt:lpstr>
      <vt:lpstr>Prezentácia programu PowerPoint</vt:lpstr>
      <vt:lpstr>Prezentácia programu PowerPoint</vt:lpstr>
      <vt:lpstr>Budovy Slovenského národného divadla  v Bratislave</vt:lpstr>
      <vt:lpstr>8 samosprávnych krajov Slovenska</vt:lpstr>
      <vt:lpstr>Do slepej mapy dopíšte mestá, ktorú sú centrom vyšších územných celkov</vt:lpstr>
      <vt:lpstr>Ako sa opýtať na cestu</vt:lpstr>
      <vt:lpstr>Bratislava ako príbeh</vt:lpstr>
      <vt:lpstr>Urob živú pohľadnicu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23</cp:revision>
  <dcterms:created xsi:type="dcterms:W3CDTF">2020-11-17T16:54:38Z</dcterms:created>
  <dcterms:modified xsi:type="dcterms:W3CDTF">2024-09-19T17:23:06Z</dcterms:modified>
</cp:coreProperties>
</file>