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8" r:id="rId12"/>
    <p:sldId id="269" r:id="rId13"/>
    <p:sldId id="267" r:id="rId14"/>
    <p:sldId id="270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534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833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534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547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800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257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536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679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842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776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48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2A70C-6C62-4464-81BE-E9FA3F6EEBD1}" type="datetimeFigureOut">
              <a:rPr lang="sk-SK" smtClean="0"/>
              <a:t>19. 3. 2025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971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f.unipo.sk/slovencina/?page_id=256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eet.google.com/orr-bfnt-ru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lovnyk.ua/index.php?swrd=&#1089;&#1087;&#1077;&#1082;&#1090;&#1072;&#1082;&#1083;&#1100;" TargetMode="External"/><Relationship Id="rId3" Type="http://schemas.openxmlformats.org/officeDocument/2006/relationships/hyperlink" Target="https://slovnyk.ua/index.php?swrd=&#1087;'&#1108;&#1089;&#1072;" TargetMode="External"/><Relationship Id="rId7" Type="http://schemas.openxmlformats.org/officeDocument/2006/relationships/hyperlink" Target="https://slovnyk.ua/index.php?swrd=&#1074;&#1080;&#1076;&#1086;&#1074;&#1080;&#1097;&#1077;" TargetMode="External"/><Relationship Id="rId2" Type="http://schemas.openxmlformats.org/officeDocument/2006/relationships/hyperlink" Target="https://slovnyk.ua/index.php?swrd=&#1055;&#1086;&#1082;&#1072;&#1079;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lovnyk.ua/index.php?swrd=&#1089;&#1094;&#1077;&#1085;&#1110;&#1095;&#1085;&#1080;&#1081;" TargetMode="External"/><Relationship Id="rId5" Type="http://schemas.openxmlformats.org/officeDocument/2006/relationships/hyperlink" Target="https://slovnyk.ua/index.php?swrd=&#1073;&#1072;&#1083;&#1077;&#1090;" TargetMode="External"/><Relationship Id="rId4" Type="http://schemas.openxmlformats.org/officeDocument/2006/relationships/hyperlink" Target="https://slovnyk.ua/index.php?swrd=&#1086;&#1087;&#1077;&#1088;&#1080;" TargetMode="External"/><Relationship Id="rId9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400" b="1" dirty="0"/>
              <a:t>AKO PRIJAŤ ALEBO ODMIETNUŤ </a:t>
            </a:r>
            <a:r>
              <a:rPr lang="pl-PL" sz="4400" b="1" dirty="0" smtClean="0"/>
              <a:t>POZVANIE</a:t>
            </a:r>
            <a:endParaRPr lang="sk-SK" sz="4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Ústne pozvanie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724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17" y="1825625"/>
            <a:ext cx="7707166" cy="4351338"/>
          </a:xfrm>
        </p:spPr>
      </p:pic>
    </p:spTree>
    <p:extLst>
      <p:ext uri="{BB962C8B-B14F-4D97-AF65-F5344CB8AC3E}">
        <p14:creationId xmlns:p14="http://schemas.microsoft.com/office/powerpoint/2010/main" val="19215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431" y="1825625"/>
            <a:ext cx="7699138" cy="4351338"/>
          </a:xfrm>
        </p:spPr>
      </p:pic>
    </p:spTree>
    <p:extLst>
      <p:ext uri="{BB962C8B-B14F-4D97-AF65-F5344CB8AC3E}">
        <p14:creationId xmlns:p14="http://schemas.microsoft.com/office/powerpoint/2010/main" val="38085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25" y="1825625"/>
            <a:ext cx="7361950" cy="4351338"/>
          </a:xfrm>
        </p:spPr>
      </p:pic>
    </p:spTree>
    <p:extLst>
      <p:ext uri="{BB962C8B-B14F-4D97-AF65-F5344CB8AC3E}">
        <p14:creationId xmlns:p14="http://schemas.microsoft.com/office/powerpoint/2010/main" val="20008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063" y="1825625"/>
            <a:ext cx="7677874" cy="4351338"/>
          </a:xfrm>
        </p:spPr>
      </p:pic>
    </p:spTree>
    <p:extLst>
      <p:ext uri="{BB962C8B-B14F-4D97-AF65-F5344CB8AC3E}">
        <p14:creationId xmlns:p14="http://schemas.microsoft.com/office/powerpoint/2010/main" val="26853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443" y="1825625"/>
            <a:ext cx="7901113" cy="4351338"/>
          </a:xfrm>
        </p:spPr>
      </p:pic>
    </p:spTree>
    <p:extLst>
      <p:ext uri="{BB962C8B-B14F-4D97-AF65-F5344CB8AC3E}">
        <p14:creationId xmlns:p14="http://schemas.microsoft.com/office/powerpoint/2010/main" val="152864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Poď si to skúsiť!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https://www.ff.unipo.sk/slovencina/?</a:t>
            </a:r>
            <a:r>
              <a:rPr lang="sk-SK" dirty="0" smtClean="0">
                <a:hlinkClick r:id="rId2"/>
              </a:rPr>
              <a:t>page_id=2568</a:t>
            </a:r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148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Písomné oficiálne pozvanie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565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Pozvanie: plagát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732167"/>
              </p:ext>
            </p:extLst>
          </p:nvPr>
        </p:nvGraphicFramePr>
        <p:xfrm>
          <a:off x="5353397" y="23944"/>
          <a:ext cx="4829694" cy="683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11334584" imgH="16040066" progId="Acrobat.Document.DC">
                  <p:embed/>
                </p:oleObj>
              </mc:Choice>
              <mc:Fallback>
                <p:oleObj name="Acrobat Document" r:id="rId3" imgW="11334584" imgH="1604006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53397" y="23944"/>
                        <a:ext cx="4829694" cy="683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8406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Oficiálne pozvanie: e-mail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k-SK" dirty="0"/>
              <a:t>Vážený pán Veľvyslanec SR na Ukrajine</a:t>
            </a:r>
            <a:r>
              <a:rPr lang="sk-SK" dirty="0" smtClean="0"/>
              <a:t>,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  <a:p>
            <a:r>
              <a:rPr lang="sk-SK" dirty="0"/>
              <a:t>ako lektorka slovenského jazyka a kultúry </a:t>
            </a:r>
          </a:p>
          <a:p>
            <a:r>
              <a:rPr lang="sk-SK" dirty="0"/>
              <a:t>Vás srdečne pozývam na 3. ročník prekladového seminára </a:t>
            </a:r>
            <a:r>
              <a:rPr lang="sk-SK" dirty="0" smtClean="0"/>
              <a:t>študentov </a:t>
            </a:r>
            <a:r>
              <a:rPr lang="sk-SK" b="1" i="1" dirty="0" smtClean="0"/>
              <a:t>Spoznajme </a:t>
            </a:r>
            <a:r>
              <a:rPr lang="sk-SK" b="1" i="1" dirty="0"/>
              <a:t>sa cez </a:t>
            </a:r>
            <a:r>
              <a:rPr lang="sk-SK" b="1" i="1" dirty="0" smtClean="0"/>
              <a:t>literatúru</a:t>
            </a:r>
            <a:r>
              <a:rPr lang="sk-SK" dirty="0" smtClean="0"/>
              <a:t>, v</a:t>
            </a:r>
            <a:r>
              <a:rPr lang="sk-SK" dirty="0"/>
              <a:t> tomto roku v ukrajinsko-francúzsko-nemecko-slovenskej variácii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Seminár sa uskutoční v stredu 26. 3. </a:t>
            </a:r>
            <a:r>
              <a:rPr lang="sk-SK" dirty="0" smtClean="0"/>
              <a:t>2025 o </a:t>
            </a:r>
            <a:r>
              <a:rPr lang="sk-SK" dirty="0"/>
              <a:t>16. hodine východoeurópskeho času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 err="1"/>
              <a:t>Link</a:t>
            </a:r>
            <a:r>
              <a:rPr lang="sk-SK" dirty="0"/>
              <a:t> na pripojenie v Google </a:t>
            </a:r>
            <a:r>
              <a:rPr lang="sk-SK" dirty="0" err="1" smtClean="0"/>
              <a:t>Meet</a:t>
            </a:r>
            <a:r>
              <a:rPr lang="sk-SK" dirty="0" smtClean="0"/>
              <a:t>: </a:t>
            </a:r>
            <a:r>
              <a:rPr lang="sk-SK" u="sng" dirty="0" smtClean="0">
                <a:hlinkClick r:id="rId2" tooltip="https://meet.google.com/orr-bfnt-ruk"/>
              </a:rPr>
              <a:t>https</a:t>
            </a:r>
            <a:r>
              <a:rPr lang="sk-SK" u="sng" dirty="0">
                <a:hlinkClick r:id="rId2" tooltip="https://meet.google.com/orr-bfnt-ruk"/>
              </a:rPr>
              <a:t>://meet.google.com/orr-bfnt-ruk</a:t>
            </a:r>
            <a:endParaRPr lang="sk-SK" dirty="0"/>
          </a:p>
          <a:p>
            <a:r>
              <a:rPr lang="sk-SK" dirty="0"/>
              <a:t> </a:t>
            </a:r>
          </a:p>
          <a:p>
            <a:r>
              <a:rPr lang="sk-SK" dirty="0" smtClean="0"/>
              <a:t>So </a:t>
            </a:r>
            <a:r>
              <a:rPr lang="sk-SK" dirty="0"/>
              <a:t>srdečným pozdravom</a:t>
            </a:r>
          </a:p>
          <a:p>
            <a:r>
              <a:rPr lang="sk-SK" dirty="0"/>
              <a:t>prof. PaedDr. Jana Kesselová, CSc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sz="2300" dirty="0"/>
              <a:t>Lektorka slovenského jazyka a kultúry</a:t>
            </a:r>
          </a:p>
          <a:p>
            <a:r>
              <a:rPr lang="sk-SK" sz="2300" dirty="0"/>
              <a:t>Katedra slovenskej filológie</a:t>
            </a:r>
          </a:p>
          <a:p>
            <a:r>
              <a:rPr lang="sk-SK" sz="2300" dirty="0"/>
              <a:t>Filologická fakulta</a:t>
            </a:r>
          </a:p>
          <a:p>
            <a:r>
              <a:rPr lang="sk-SK" sz="2300" dirty="0"/>
              <a:t>Užhorodská národná univerzita</a:t>
            </a:r>
          </a:p>
          <a:p>
            <a:r>
              <a:rPr lang="sk-SK" sz="2300" dirty="0"/>
              <a:t>Užhorod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08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ВИСТАВА</a:t>
            </a:r>
            <a:r>
              <a:rPr lang="ru-RU" baseline="30000" dirty="0"/>
              <a:t>1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>
                <a:hlinkClick r:id="rId2"/>
              </a:rPr>
              <a:t>Показ</a:t>
            </a:r>
            <a:r>
              <a:rPr lang="ru-RU" dirty="0"/>
              <a:t> </a:t>
            </a:r>
            <a:r>
              <a:rPr lang="ru-RU" dirty="0">
                <a:hlinkClick r:id="rId3"/>
              </a:rPr>
              <a:t>п'єси</a:t>
            </a:r>
            <a:r>
              <a:rPr lang="ru-RU" dirty="0"/>
              <a:t>, </a:t>
            </a:r>
            <a:r>
              <a:rPr lang="ru-RU" dirty="0">
                <a:hlinkClick r:id="rId4"/>
              </a:rPr>
              <a:t>опери</a:t>
            </a:r>
            <a:r>
              <a:rPr lang="ru-RU" dirty="0"/>
              <a:t>, </a:t>
            </a:r>
            <a:r>
              <a:rPr lang="ru-RU" dirty="0">
                <a:hlinkClick r:id="rId5"/>
              </a:rPr>
              <a:t>балету</a:t>
            </a:r>
            <a:r>
              <a:rPr lang="ru-RU" dirty="0"/>
              <a:t> і т. ін.; </a:t>
            </a:r>
            <a:r>
              <a:rPr lang="ru-RU" dirty="0">
                <a:hlinkClick r:id="rId6"/>
              </a:rPr>
              <a:t>сценічне</a:t>
            </a:r>
            <a:r>
              <a:rPr lang="ru-RU" dirty="0"/>
              <a:t> </a:t>
            </a:r>
            <a:r>
              <a:rPr lang="ru-RU" dirty="0">
                <a:hlinkClick r:id="rId7"/>
              </a:rPr>
              <a:t>видовище</a:t>
            </a:r>
            <a:r>
              <a:rPr lang="ru-RU" dirty="0"/>
              <a:t>; </a:t>
            </a:r>
            <a:r>
              <a:rPr lang="ru-RU" dirty="0">
                <a:hlinkClick r:id="rId8"/>
              </a:rPr>
              <a:t>спектакль</a:t>
            </a:r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Výstava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výstava obrazov </a:t>
            </a:r>
            <a:endParaRPr lang="sk-SK" dirty="0" smtClean="0"/>
          </a:p>
          <a:p>
            <a:pPr lvl="1"/>
            <a:r>
              <a:rPr lang="sk-SK" dirty="0" smtClean="0"/>
              <a:t>ukazovanie predmetov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96" y="3821113"/>
            <a:ext cx="3291567" cy="188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5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ВИСТАВА</a:t>
            </a:r>
            <a:r>
              <a:rPr lang="ru-RU" baseline="30000" dirty="0" smtClean="0"/>
              <a:t>2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Вітрина</a:t>
            </a:r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Vitrína 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077" y="2505075"/>
            <a:ext cx="1639434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6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Виставка. </a:t>
            </a:r>
            <a:endParaRPr lang="sk-SK" dirty="0" smtClean="0"/>
          </a:p>
          <a:p>
            <a:pPr lvl="1"/>
            <a:r>
              <a:rPr lang="ru-RU" i="1" dirty="0" smtClean="0"/>
              <a:t>На </a:t>
            </a:r>
            <a:r>
              <a:rPr lang="ru-RU" i="1" dirty="0"/>
              <a:t>довгих столах </a:t>
            </a:r>
            <a:r>
              <a:rPr lang="sk-SK" i="1" dirty="0" smtClean="0"/>
              <a:t>...</a:t>
            </a:r>
            <a:r>
              <a:rPr lang="ru-RU" i="1" dirty="0" smtClean="0"/>
              <a:t>вистави </a:t>
            </a:r>
            <a:r>
              <a:rPr lang="ru-RU" i="1" dirty="0"/>
              <a:t>штучних виробок з </a:t>
            </a:r>
            <a:r>
              <a:rPr lang="ru-RU" i="1" dirty="0" smtClean="0"/>
              <a:t>скла</a:t>
            </a:r>
            <a:endParaRPr lang="sk-SK" i="1" dirty="0" smtClean="0"/>
          </a:p>
          <a:p>
            <a:pPr lvl="1"/>
            <a:r>
              <a:rPr lang="sk-SK" dirty="0" smtClean="0"/>
              <a:t>Na dlhých stoloch......výstavy </a:t>
            </a:r>
            <a:r>
              <a:rPr lang="sk-SK" dirty="0"/>
              <a:t>umeleckých výrobkov zo </a:t>
            </a:r>
            <a:r>
              <a:rPr lang="sk-SK" dirty="0" smtClean="0"/>
              <a:t>skla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402" y="3233651"/>
            <a:ext cx="5081724" cy="330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2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Odpoveď na pozvanie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Шановна пані Янко! </a:t>
            </a:r>
            <a:endParaRPr lang="sk-SK" dirty="0" smtClean="0"/>
          </a:p>
          <a:p>
            <a:r>
              <a:rPr lang="ru-RU" dirty="0" smtClean="0"/>
              <a:t>Дякую </a:t>
            </a:r>
            <a:r>
              <a:rPr lang="ru-RU" dirty="0"/>
              <a:t>за запрошення, спробую обов'язкова долучитися до Вашого цікавого заходу! </a:t>
            </a:r>
            <a:endParaRPr lang="sk-SK" dirty="0" smtClean="0"/>
          </a:p>
          <a:p>
            <a:r>
              <a:rPr lang="sk-SK" dirty="0"/>
              <a:t>Ďakujem za pozvanie, pokúsim sa určite zúčastniť Vášho zaujímavého podujatia!</a:t>
            </a:r>
          </a:p>
        </p:txBody>
      </p:sp>
      <p:cxnSp>
        <p:nvCxnSpPr>
          <p:cNvPr id="5" name="Rovná spojnica 4"/>
          <p:cNvCxnSpPr/>
          <p:nvPr/>
        </p:nvCxnSpPr>
        <p:spPr>
          <a:xfrm>
            <a:off x="3690851" y="3192087"/>
            <a:ext cx="1014153" cy="83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nica 5"/>
          <p:cNvCxnSpPr/>
          <p:nvPr/>
        </p:nvCxnSpPr>
        <p:spPr>
          <a:xfrm flipV="1">
            <a:off x="1168877" y="4139381"/>
            <a:ext cx="1466168" cy="151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15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95</Words>
  <Application>Microsoft Office PowerPoint</Application>
  <PresentationFormat>Širokouhlá</PresentationFormat>
  <Paragraphs>35</Paragraphs>
  <Slides>14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Motív balíka Office</vt:lpstr>
      <vt:lpstr>Acrobat Document</vt:lpstr>
      <vt:lpstr>AKO PRIJAŤ ALEBO ODMIETNUŤ POZVANIE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Poď si to skúsiť!</vt:lpstr>
      <vt:lpstr>Písomné oficiálne pozvanie</vt:lpstr>
      <vt:lpstr>Pozvanie: plagát</vt:lpstr>
      <vt:lpstr>Oficiálne pozvanie: e-mail</vt:lpstr>
      <vt:lpstr>Prezentácia programu PowerPoint</vt:lpstr>
      <vt:lpstr>Prezentácia programu PowerPoint</vt:lpstr>
      <vt:lpstr>Prezentácia programu PowerPoint</vt:lpstr>
      <vt:lpstr>Odpoveď na pozvanie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PRIJAŤ ALEBO ODMIETNUŤ POZVANIE</dc:title>
  <dc:creator>Kesselová Jana</dc:creator>
  <cp:lastModifiedBy>Kesselová Jana</cp:lastModifiedBy>
  <cp:revision>8</cp:revision>
  <dcterms:created xsi:type="dcterms:W3CDTF">2024-02-18T16:17:12Z</dcterms:created>
  <dcterms:modified xsi:type="dcterms:W3CDTF">2025-03-19T09:55:11Z</dcterms:modified>
</cp:coreProperties>
</file>