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  <p:sldId id="265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111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1660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35738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5910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1359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8856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0235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1171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0140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86723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54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C8F52-DF9D-4FFA-8425-38B64AF844BD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8E76B-230E-4CCE-8706-5DB70A3EEB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207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Imperatív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Rozkazovací spôsob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3766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Imperatív: cvičenie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https://ucimesaslovencinu.sk/ako-si-doma-pripravit-pupavovy-med/</a:t>
            </a:r>
          </a:p>
        </p:txBody>
      </p:sp>
    </p:spTree>
    <p:extLst>
      <p:ext uri="{BB962C8B-B14F-4D97-AF65-F5344CB8AC3E}">
        <p14:creationId xmlns:p14="http://schemas.microsoft.com/office/powerpoint/2010/main" val="204073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87" y="2720181"/>
            <a:ext cx="9115425" cy="2562225"/>
          </a:xfrm>
        </p:spPr>
      </p:pic>
    </p:spTree>
    <p:extLst>
      <p:ext uri="{BB962C8B-B14F-4D97-AF65-F5344CB8AC3E}">
        <p14:creationId xmlns:p14="http://schemas.microsoft.com/office/powerpoint/2010/main" val="2841332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" y="2701131"/>
            <a:ext cx="9201150" cy="2600325"/>
          </a:xfrm>
        </p:spPr>
      </p:pic>
    </p:spTree>
    <p:extLst>
      <p:ext uri="{BB962C8B-B14F-4D97-AF65-F5344CB8AC3E}">
        <p14:creationId xmlns:p14="http://schemas.microsoft.com/office/powerpoint/2010/main" val="932129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25" y="2648744"/>
            <a:ext cx="9048750" cy="2705100"/>
          </a:xfrm>
        </p:spPr>
      </p:pic>
    </p:spTree>
    <p:extLst>
      <p:ext uri="{BB962C8B-B14F-4D97-AF65-F5344CB8AC3E}">
        <p14:creationId xmlns:p14="http://schemas.microsoft.com/office/powerpoint/2010/main" val="259334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2705894"/>
            <a:ext cx="9258300" cy="2590800"/>
          </a:xfrm>
        </p:spPr>
      </p:pic>
    </p:spTree>
    <p:extLst>
      <p:ext uri="{BB962C8B-B14F-4D97-AF65-F5344CB8AC3E}">
        <p14:creationId xmlns:p14="http://schemas.microsoft.com/office/powerpoint/2010/main" val="601820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712" y="2701131"/>
            <a:ext cx="9172575" cy="2600325"/>
          </a:xfrm>
        </p:spPr>
      </p:pic>
    </p:spTree>
    <p:extLst>
      <p:ext uri="{BB962C8B-B14F-4D97-AF65-F5344CB8AC3E}">
        <p14:creationId xmlns:p14="http://schemas.microsoft.com/office/powerpoint/2010/main" val="29647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 do viet.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55073" y="2377439"/>
            <a:ext cx="10515600" cy="4231785"/>
          </a:xfrm>
        </p:spPr>
        <p:txBody>
          <a:bodyPr>
            <a:normAutofit lnSpcReduction="10000"/>
          </a:bodyPr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Najprv .............. </a:t>
            </a:r>
            <a:r>
              <a:rPr lang="sk-SK" dirty="0"/>
              <a:t>(</a:t>
            </a:r>
            <a:r>
              <a:rPr lang="sk-SK" i="1" dirty="0"/>
              <a:t>nazbierať</a:t>
            </a:r>
            <a:r>
              <a:rPr lang="sk-SK" dirty="0"/>
              <a:t>) kvety púpavy</a:t>
            </a:r>
            <a:r>
              <a:rPr lang="sk-SK" dirty="0" smtClean="0"/>
              <a:t>.</a:t>
            </a:r>
          </a:p>
          <a:p>
            <a:r>
              <a:rPr lang="sk-SK" dirty="0"/>
              <a:t>Potom ich </a:t>
            </a:r>
            <a:r>
              <a:rPr lang="sk-SK" dirty="0" smtClean="0"/>
              <a:t>.............. (</a:t>
            </a:r>
            <a:r>
              <a:rPr lang="sk-SK" i="1" dirty="0" smtClean="0"/>
              <a:t>vložiť</a:t>
            </a:r>
            <a:r>
              <a:rPr lang="sk-SK" dirty="0"/>
              <a:t>) </a:t>
            </a:r>
            <a:r>
              <a:rPr lang="sk-SK" dirty="0" smtClean="0"/>
              <a:t>do hrnca s vodou.</a:t>
            </a:r>
          </a:p>
          <a:p>
            <a:r>
              <a:rPr lang="sk-SK" dirty="0" smtClean="0"/>
              <a:t>............. </a:t>
            </a:r>
            <a:r>
              <a:rPr lang="sk-SK" dirty="0"/>
              <a:t>(</a:t>
            </a:r>
            <a:r>
              <a:rPr lang="sk-SK" i="1" dirty="0"/>
              <a:t>Pridať</a:t>
            </a:r>
            <a:r>
              <a:rPr lang="sk-SK" dirty="0"/>
              <a:t>) cukor a citrón</a:t>
            </a:r>
            <a:r>
              <a:rPr lang="sk-SK" dirty="0" smtClean="0"/>
              <a:t>.</a:t>
            </a:r>
          </a:p>
          <a:p>
            <a:r>
              <a:rPr lang="sk-SK" dirty="0"/>
              <a:t>Potom zmes </a:t>
            </a:r>
            <a:r>
              <a:rPr lang="sk-SK" dirty="0" smtClean="0"/>
              <a:t>.............. </a:t>
            </a:r>
            <a:r>
              <a:rPr lang="sk-SK" dirty="0"/>
              <a:t>(</a:t>
            </a:r>
            <a:r>
              <a:rPr lang="sk-SK" i="1" dirty="0"/>
              <a:t>variť</a:t>
            </a:r>
            <a:r>
              <a:rPr lang="sk-SK" dirty="0" smtClean="0"/>
              <a:t>).</a:t>
            </a:r>
          </a:p>
          <a:p>
            <a:r>
              <a:rPr lang="sk-SK" dirty="0"/>
              <a:t>Uvarenú zmes </a:t>
            </a:r>
            <a:r>
              <a:rPr lang="sk-SK" dirty="0" smtClean="0"/>
              <a:t>.............. </a:t>
            </a:r>
            <a:r>
              <a:rPr lang="sk-SK" dirty="0"/>
              <a:t>(</a:t>
            </a:r>
            <a:r>
              <a:rPr lang="sk-SK" i="1" dirty="0"/>
              <a:t>precediť</a:t>
            </a:r>
            <a:r>
              <a:rPr lang="sk-SK" dirty="0"/>
              <a:t>) cez gázu</a:t>
            </a:r>
            <a:r>
              <a:rPr lang="sk-SK" dirty="0" smtClean="0"/>
              <a:t>.</a:t>
            </a:r>
          </a:p>
          <a:p>
            <a:r>
              <a:rPr lang="sk-SK" dirty="0"/>
              <a:t>Precedenú zmes </a:t>
            </a:r>
            <a:r>
              <a:rPr lang="sk-SK" dirty="0" smtClean="0"/>
              <a:t>.............. </a:t>
            </a:r>
            <a:r>
              <a:rPr lang="sk-SK" dirty="0"/>
              <a:t>(</a:t>
            </a:r>
            <a:r>
              <a:rPr lang="sk-SK" i="1" dirty="0"/>
              <a:t>dať</a:t>
            </a:r>
            <a:r>
              <a:rPr lang="sk-SK" dirty="0"/>
              <a:t>) do menších pohárikov.</a:t>
            </a:r>
          </a:p>
        </p:txBody>
      </p:sp>
    </p:spTree>
    <p:extLst>
      <p:ext uri="{BB962C8B-B14F-4D97-AF65-F5344CB8AC3E}">
        <p14:creationId xmlns:p14="http://schemas.microsoft.com/office/powerpoint/2010/main" val="295619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Imperatív (rozkazovací spôsob)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977342" cy="4351338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/>
              <a:t>zmiešať</a:t>
            </a:r>
          </a:p>
          <a:p>
            <a:r>
              <a:rPr lang="sk-SK" dirty="0" smtClean="0"/>
              <a:t>pridať</a:t>
            </a:r>
          </a:p>
          <a:p>
            <a:r>
              <a:rPr lang="sk-SK" dirty="0" smtClean="0"/>
              <a:t>ozdobiť </a:t>
            </a:r>
          </a:p>
          <a:p>
            <a:r>
              <a:rPr lang="sk-SK" dirty="0" smtClean="0"/>
              <a:t>ochutnať</a:t>
            </a:r>
          </a:p>
          <a:p>
            <a:r>
              <a:rPr lang="sk-SK" dirty="0" smtClean="0"/>
              <a:t>vyvaľkať</a:t>
            </a:r>
          </a:p>
          <a:p>
            <a:r>
              <a:rPr lang="sk-SK" dirty="0" smtClean="0"/>
              <a:t>vložiť</a:t>
            </a:r>
            <a:endParaRPr lang="sk-SK" dirty="0"/>
          </a:p>
          <a:p>
            <a:r>
              <a:rPr lang="sk-SK" dirty="0" smtClean="0"/>
              <a:t>piecť</a:t>
            </a:r>
          </a:p>
          <a:p>
            <a:endParaRPr lang="sk-SK" dirty="0" smtClean="0"/>
          </a:p>
          <a:p>
            <a:r>
              <a:rPr lang="sk-SK" dirty="0" smtClean="0"/>
              <a:t>pomlieť </a:t>
            </a:r>
          </a:p>
          <a:p>
            <a:endParaRPr lang="sk-SK" dirty="0"/>
          </a:p>
          <a:p>
            <a:r>
              <a:rPr lang="sk-SK" dirty="0" smtClean="0"/>
              <a:t>vymastiť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3445626" y="1764262"/>
            <a:ext cx="2938549" cy="4351338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/>
              <a:t>zmiešajú</a:t>
            </a:r>
          </a:p>
          <a:p>
            <a:r>
              <a:rPr lang="sk-SK" dirty="0" smtClean="0"/>
              <a:t>pridajú</a:t>
            </a:r>
          </a:p>
          <a:p>
            <a:r>
              <a:rPr lang="sk-SK" dirty="0" smtClean="0"/>
              <a:t>ozdobia</a:t>
            </a:r>
          </a:p>
          <a:p>
            <a:r>
              <a:rPr lang="sk-SK" dirty="0" smtClean="0"/>
              <a:t>ochutnajú</a:t>
            </a:r>
          </a:p>
          <a:p>
            <a:r>
              <a:rPr lang="sk-SK" dirty="0" smtClean="0"/>
              <a:t>vyvaľkajú</a:t>
            </a:r>
          </a:p>
          <a:p>
            <a:r>
              <a:rPr lang="sk-SK" dirty="0" smtClean="0"/>
              <a:t>vložia</a:t>
            </a:r>
          </a:p>
          <a:p>
            <a:r>
              <a:rPr lang="sk-SK" dirty="0" smtClean="0"/>
              <a:t>pečú</a:t>
            </a:r>
          </a:p>
          <a:p>
            <a:endParaRPr lang="sk-SK" dirty="0"/>
          </a:p>
          <a:p>
            <a:r>
              <a:rPr lang="sk-SK" dirty="0" smtClean="0"/>
              <a:t>pomelú</a:t>
            </a:r>
          </a:p>
          <a:p>
            <a:endParaRPr lang="sk-SK" dirty="0"/>
          </a:p>
          <a:p>
            <a:r>
              <a:rPr lang="sk-SK" dirty="0" smtClean="0"/>
              <a:t>vymastia</a:t>
            </a:r>
            <a:endParaRPr lang="sk-SK" dirty="0"/>
          </a:p>
        </p:txBody>
      </p:sp>
      <p:sp>
        <p:nvSpPr>
          <p:cNvPr id="5" name="Zástupný objekt pre obsah 3"/>
          <p:cNvSpPr txBox="1">
            <a:spLocks/>
          </p:cNvSpPr>
          <p:nvPr/>
        </p:nvSpPr>
        <p:spPr>
          <a:xfrm>
            <a:off x="6384175" y="1690688"/>
            <a:ext cx="29385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smtClean="0">
                <a:solidFill>
                  <a:srgbClr val="0070C0"/>
                </a:solidFill>
              </a:rPr>
              <a:t>zmiešaj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pridaj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ozdob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ochutnaj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vyvaľkaj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vlož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peč</a:t>
            </a:r>
          </a:p>
          <a:p>
            <a:endParaRPr lang="sk-SK" dirty="0" smtClean="0"/>
          </a:p>
          <a:p>
            <a:r>
              <a:rPr lang="sk-SK" dirty="0" smtClean="0"/>
              <a:t>pome</a:t>
            </a:r>
            <a:r>
              <a:rPr lang="sk-SK" dirty="0" smtClean="0">
                <a:solidFill>
                  <a:srgbClr val="FF0000"/>
                </a:solidFill>
              </a:rPr>
              <a:t>ľ</a:t>
            </a:r>
          </a:p>
          <a:p>
            <a:endParaRPr lang="sk-SK" dirty="0" smtClean="0"/>
          </a:p>
          <a:p>
            <a:r>
              <a:rPr lang="sk-SK" dirty="0" smtClean="0"/>
              <a:t>vyma</a:t>
            </a:r>
            <a:r>
              <a:rPr lang="sk-SK" dirty="0" smtClean="0">
                <a:solidFill>
                  <a:srgbClr val="00B050"/>
                </a:solidFill>
              </a:rPr>
              <a:t>sť</a:t>
            </a:r>
            <a:r>
              <a:rPr lang="sk-SK" dirty="0" smtClean="0"/>
              <a:t>/vyma</a:t>
            </a:r>
            <a:r>
              <a:rPr lang="sk-SK" dirty="0" smtClean="0">
                <a:solidFill>
                  <a:srgbClr val="00B050"/>
                </a:solidFill>
              </a:rPr>
              <a:t>sti</a:t>
            </a:r>
            <a:endParaRPr lang="sk-SK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8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Napíšte </a:t>
            </a:r>
            <a:r>
              <a:rPr lang="sk-SK" dirty="0"/>
              <a:t>recept na veľkonočnú </a:t>
            </a:r>
            <a:r>
              <a:rPr lang="sk-SK" dirty="0" smtClean="0"/>
              <a:t>dobrotu, ktorú pripravujete u Vás doma.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096562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110</Words>
  <Application>Microsoft Office PowerPoint</Application>
  <PresentationFormat>Širokouhlá</PresentationFormat>
  <Paragraphs>51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Motív balíka Office</vt:lpstr>
      <vt:lpstr>Imperatív</vt:lpstr>
      <vt:lpstr>Imperatív: cvičenie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Doplň do viet.</vt:lpstr>
      <vt:lpstr>Imperatív (rozkazovací spôsob)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8</cp:revision>
  <dcterms:created xsi:type="dcterms:W3CDTF">2021-04-06T08:07:42Z</dcterms:created>
  <dcterms:modified xsi:type="dcterms:W3CDTF">2025-04-12T16:06:23Z</dcterms:modified>
</cp:coreProperties>
</file>