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6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854306-5FC9-5068-D352-1D1E7357F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B373121-FAF0-626A-7632-78A64408A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F183AFB-FFC7-9784-B157-4ACA605A0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97D5E14-CA36-92B3-A0E4-315DB0E2C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57DF472-2C3B-59AD-8731-F86AFDBA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777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541E85-852F-E456-DE53-4816EB9D8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BE5C8EA-66AB-0DBA-A456-3A49289B0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9B41BA-26A5-A2F4-340F-091E10FA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FB0E398-3E07-0316-E168-A76C07E4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8416E4-7A13-9A6F-F7D1-D1A331668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229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C7D0DA-45EE-D888-2713-B91346DE0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D58C948-FDDF-8C40-65BB-FC1E51658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FCAC112-04BC-3441-8BC3-4DA6D0D7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9DB18D3-DFF3-848C-A4DD-1CF24B75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6ADAFFE-AB4E-FA42-01E4-8FB795C1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741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BB8DD9-649F-D21C-1E06-AC645DBF9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84DAC87-1A82-D03A-1DA1-34A481F0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91EB777-B11A-452C-8234-F845A7350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A184D52-1E36-AA34-A5FD-29831BEB7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5FE2870-2E90-8740-8C10-F022FF49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8BC19FA-9657-CB5F-6E6B-58CCB27D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122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87517F-2C9D-7DF6-3063-9EC1AA37E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5C943DE-2DD3-38E1-2BE5-4298EA59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29F139A-7ADF-2CC3-F7AF-7933B516C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EB50607-9642-A077-27F0-29E0C42608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28995E9A-7A3B-64E3-90E8-B1EBDA9E1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356DF491-EF76-FB2A-F3D3-570F7A1D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630BF67-40F4-9DC8-D1A1-CEBE6E14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EAF0A40-86D3-B877-3181-7EFA6F46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850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0C541-EA79-3E53-5D64-3A047AF07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01785031-8E4C-5579-457A-B24DE0A89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B760AF0-4BB3-1313-F620-941C0975F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DB75924-AC8D-A0CF-9A0A-746A25787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49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F8C664F-0008-2878-4AEB-7F2165B9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28509E9-84B4-9C20-C3C3-B2B4433D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2EBD8F0-B74B-3132-E0DB-4AFC64AE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582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8757B8-43D7-6509-8CA2-82B76B5C8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DFE5A2-ED74-9F55-C348-A6B4E797D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87FB73-1414-A1D8-650F-E99FB4CE0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FF3ECFD-A870-73F0-9E9E-8A719A6B0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1F40A8B-402E-8FF1-5961-0EC89DE4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CC379AD-3DEE-79EE-455F-B7535211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2936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7C07BD-2CCC-D302-C38D-54AFCFAFC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991037C-EC74-41E4-D101-9D57C0E0A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0EFCF99-E1EE-93D1-AD54-1C728D4F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97B7-2F23-5388-49BA-A48BE633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913B3E3-3846-A02B-A17C-AB5AA615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2D43DCA-B59E-712D-4373-725341A1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9775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6FCF3F-E7DE-4E91-CE40-F034DB69E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1E3F366-8001-773C-60CE-14E530C53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00BA2C0-8F63-4713-01B5-738F1578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AE4FB0B-8E69-12F4-6C0E-F4B732E92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5B23C8D-0C86-B287-04AF-C3CC70DF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898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B01D79D-3355-28FB-5163-8AE8DDB64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02C561C-C26F-6368-D9DA-10E45F36F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9F9BF9D-94ED-EAC8-63A0-BF4C5724A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04BC924-CF93-A0E2-BB6F-C295602E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0FDCF02-FB9F-2C97-1332-1BC1ADB32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300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62DAC1A-F960-41F9-0713-08E053EA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D0B43C-AF5B-8889-6BE2-2AA282F20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9C798A5-A60C-CFC4-AFE2-D28493D92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CBE9-92D8-439F-B526-D21B1901DE77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667EC3-B528-6FCE-FC47-A3ED4B84B1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6C559D5-C7A3-B38D-004C-C6FE898BA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CAE6-2332-4F87-97E7-E0CE85F6F14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171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45FC26-BD06-E3A7-7B06-979CAF7489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2">
                    <a:lumMod val="50000"/>
                  </a:schemeClr>
                </a:solidFill>
              </a:rPr>
              <a:t>snežienka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2F0393A-36F2-8FA4-5C93-1E49CE830A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A6CBF25-ED0F-A7F2-62B1-34CE91953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76" y="615067"/>
            <a:ext cx="3300768" cy="53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8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471B74-BB66-F7B9-0156-4A148D06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Slovo snežienka použite v správnom tvare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E6FE7E1-71C0-CF1D-42FA-168EADDB1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kytica </a:t>
            </a:r>
            <a:r>
              <a:rPr lang="sk-SK" b="1" i="1" dirty="0"/>
              <a:t>snežienky</a:t>
            </a:r>
          </a:p>
          <a:p>
            <a:r>
              <a:rPr lang="sk-SK" dirty="0"/>
              <a:t>báseň o </a:t>
            </a:r>
            <a:r>
              <a:rPr lang="sk-SK" b="1" i="1" dirty="0"/>
              <a:t>snežienky</a:t>
            </a:r>
          </a:p>
          <a:p>
            <a:r>
              <a:rPr lang="sk-SK" b="1" i="1" dirty="0"/>
              <a:t>snežienky</a:t>
            </a:r>
            <a:r>
              <a:rPr lang="sk-SK" dirty="0"/>
              <a:t> sa darí v záhrade aj v nádobe</a:t>
            </a:r>
          </a:p>
          <a:p>
            <a:r>
              <a:rPr lang="sk-SK" dirty="0"/>
              <a:t>v tomto jarnom období začínajú rásť </a:t>
            </a:r>
            <a:r>
              <a:rPr lang="sk-SK" b="1" i="1" dirty="0"/>
              <a:t>snežienka</a:t>
            </a:r>
          </a:p>
          <a:p>
            <a:r>
              <a:rPr lang="sk-SK" dirty="0"/>
              <a:t>silné mrazy môžu uškodiť </a:t>
            </a:r>
            <a:r>
              <a:rPr lang="sk-SK" b="1" i="1" dirty="0"/>
              <a:t>snežienka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15336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F41618-2E9E-98A8-0060-8A74AB46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riešenie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523849-3C0B-AD84-8E15-D4926A838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kytica </a:t>
            </a:r>
            <a:r>
              <a:rPr lang="sk-SK" b="1" i="1" dirty="0">
                <a:solidFill>
                  <a:srgbClr val="00B0F0"/>
                </a:solidFill>
              </a:rPr>
              <a:t>snežienok</a:t>
            </a:r>
          </a:p>
          <a:p>
            <a:r>
              <a:rPr lang="sk-SK" dirty="0"/>
              <a:t>báseň o </a:t>
            </a:r>
            <a:r>
              <a:rPr lang="sk-SK" b="1" i="1" dirty="0">
                <a:solidFill>
                  <a:srgbClr val="00B0F0"/>
                </a:solidFill>
              </a:rPr>
              <a:t>snežienkach</a:t>
            </a:r>
          </a:p>
          <a:p>
            <a:r>
              <a:rPr lang="sk-SK" b="1" i="1" dirty="0">
                <a:solidFill>
                  <a:srgbClr val="00B0F0"/>
                </a:solidFill>
              </a:rPr>
              <a:t>snežienkam</a:t>
            </a:r>
            <a:r>
              <a:rPr lang="sk-SK" dirty="0"/>
              <a:t> sa darí v záhrade aj v nádobe</a:t>
            </a:r>
          </a:p>
          <a:p>
            <a:r>
              <a:rPr lang="sk-SK" dirty="0"/>
              <a:t>v tomto jarnom období začínajú rásť </a:t>
            </a:r>
            <a:r>
              <a:rPr lang="sk-SK" b="1" i="1" dirty="0">
                <a:solidFill>
                  <a:srgbClr val="00B0F0"/>
                </a:solidFill>
              </a:rPr>
              <a:t>snežienky</a:t>
            </a:r>
          </a:p>
          <a:p>
            <a:r>
              <a:rPr lang="sk-SK" dirty="0"/>
              <a:t>silné mrazy môžu uškodiť </a:t>
            </a:r>
            <a:r>
              <a:rPr lang="sk-SK" b="1" i="1" dirty="0">
                <a:solidFill>
                  <a:srgbClr val="00B0F0"/>
                </a:solidFill>
              </a:rPr>
              <a:t>snežienkam</a:t>
            </a:r>
            <a:endParaRPr lang="sk-SK" b="1" dirty="0">
              <a:solidFill>
                <a:srgbClr val="00B0F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254968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</Words>
  <Application>Microsoft Office PowerPoint</Application>
  <PresentationFormat>Širokouhlá</PresentationFormat>
  <Paragraphs>13</Paragraphs>
  <Slides>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Motív Office</vt:lpstr>
      <vt:lpstr>snežienka</vt:lpstr>
      <vt:lpstr>Slovo snežienka použite v správnom tvare</vt:lpstr>
      <vt:lpstr>riešenie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Jana Kesselova</dc:creator>
  <cp:lastModifiedBy>Jana Kesselova</cp:lastModifiedBy>
  <cp:revision>2</cp:revision>
  <dcterms:created xsi:type="dcterms:W3CDTF">2025-03-23T12:56:07Z</dcterms:created>
  <dcterms:modified xsi:type="dcterms:W3CDTF">2025-03-23T12:58:37Z</dcterms:modified>
</cp:coreProperties>
</file>