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C81F-F85F-4FB8-89C8-A97C03EC82C0}" type="datetimeFigureOut">
              <a:rPr lang="sk-SK" smtClean="0"/>
              <a:t>1. 9. 2022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D077D-0339-4BDD-B580-FA8FF6338B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03324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C81F-F85F-4FB8-89C8-A97C03EC82C0}" type="datetimeFigureOut">
              <a:rPr lang="sk-SK" smtClean="0"/>
              <a:t>1. 9. 2022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D077D-0339-4BDD-B580-FA8FF6338B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01697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C81F-F85F-4FB8-89C8-A97C03EC82C0}" type="datetimeFigureOut">
              <a:rPr lang="sk-SK" smtClean="0"/>
              <a:t>1. 9. 2022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D077D-0339-4BDD-B580-FA8FF6338B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8801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C81F-F85F-4FB8-89C8-A97C03EC82C0}" type="datetimeFigureOut">
              <a:rPr lang="sk-SK" smtClean="0"/>
              <a:t>1. 9. 2022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D077D-0339-4BDD-B580-FA8FF6338B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28714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C81F-F85F-4FB8-89C8-A97C03EC82C0}" type="datetimeFigureOut">
              <a:rPr lang="sk-SK" smtClean="0"/>
              <a:t>1. 9. 2022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D077D-0339-4BDD-B580-FA8FF6338B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9241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C81F-F85F-4FB8-89C8-A97C03EC82C0}" type="datetimeFigureOut">
              <a:rPr lang="sk-SK" smtClean="0"/>
              <a:t>1. 9. 2022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D077D-0339-4BDD-B580-FA8FF6338B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36931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C81F-F85F-4FB8-89C8-A97C03EC82C0}" type="datetimeFigureOut">
              <a:rPr lang="sk-SK" smtClean="0"/>
              <a:t>1. 9. 2022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D077D-0339-4BDD-B580-FA8FF6338B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5068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C81F-F85F-4FB8-89C8-A97C03EC82C0}" type="datetimeFigureOut">
              <a:rPr lang="sk-SK" smtClean="0"/>
              <a:t>1. 9. 2022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D077D-0339-4BDD-B580-FA8FF6338B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2676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C81F-F85F-4FB8-89C8-A97C03EC82C0}" type="datetimeFigureOut">
              <a:rPr lang="sk-SK" smtClean="0"/>
              <a:t>1. 9. 2022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D077D-0339-4BDD-B580-FA8FF6338B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21805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C81F-F85F-4FB8-89C8-A97C03EC82C0}" type="datetimeFigureOut">
              <a:rPr lang="sk-SK" smtClean="0"/>
              <a:t>1. 9. 2022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D077D-0339-4BDD-B580-FA8FF6338B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9830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C81F-F85F-4FB8-89C8-A97C03EC82C0}" type="datetimeFigureOut">
              <a:rPr lang="sk-SK" smtClean="0"/>
              <a:t>1. 9. 2022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D077D-0339-4BDD-B580-FA8FF6338B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95404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2C81F-F85F-4FB8-89C8-A97C03EC82C0}" type="datetimeFigureOut">
              <a:rPr lang="sk-SK" smtClean="0"/>
              <a:t>1. 9. 2022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D077D-0339-4BDD-B580-FA8FF6338B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5707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PÍSANIE SAMOHLÁSKY ä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2191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 ktorých spoluhláskach sa píše </a:t>
            </a:r>
            <a:r>
              <a:rPr lang="sk-SK" b="1" i="1" dirty="0" smtClean="0"/>
              <a:t>ä</a:t>
            </a:r>
            <a:r>
              <a:rPr lang="sk-SK" dirty="0" smtClean="0"/>
              <a:t>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päsť, päť, päta, opäť, </a:t>
            </a:r>
            <a:r>
              <a:rPr lang="sk-SK" dirty="0" smtClean="0"/>
              <a:t>späť</a:t>
            </a:r>
          </a:p>
          <a:p>
            <a:r>
              <a:rPr lang="sk-SK" dirty="0" smtClean="0"/>
              <a:t>bábä, žriebä</a:t>
            </a:r>
          </a:p>
          <a:p>
            <a:r>
              <a:rPr lang="sk-SK" dirty="0"/>
              <a:t>mäkký, mäso, </a:t>
            </a:r>
            <a:r>
              <a:rPr lang="sk-SK" dirty="0" smtClean="0"/>
              <a:t>mäta</a:t>
            </a:r>
            <a:r>
              <a:rPr lang="sk-SK" dirty="0"/>
              <a:t>, mädliť, zmätok, pamäť, smäd, najmä, </a:t>
            </a:r>
            <a:r>
              <a:rPr lang="sk-SK" dirty="0" err="1" smtClean="0"/>
              <a:t>Demänová</a:t>
            </a:r>
            <a:endParaRPr lang="sk-SK" dirty="0" smtClean="0"/>
          </a:p>
          <a:p>
            <a:r>
              <a:rPr lang="sk-SK" dirty="0"/>
              <a:t>väčší, vädnúť, </a:t>
            </a:r>
            <a:r>
              <a:rPr lang="sk-SK" dirty="0" smtClean="0"/>
              <a:t>nadväzovať</a:t>
            </a:r>
            <a:r>
              <a:rPr lang="sk-SK" dirty="0"/>
              <a:t>, uväzovať, </a:t>
            </a:r>
            <a:r>
              <a:rPr lang="sk-SK" dirty="0" smtClean="0"/>
              <a:t>obväz</a:t>
            </a:r>
            <a:r>
              <a:rPr lang="sk-SK" dirty="0"/>
              <a:t>, </a:t>
            </a:r>
            <a:r>
              <a:rPr lang="sk-SK" dirty="0" smtClean="0"/>
              <a:t>nevädza</a:t>
            </a:r>
            <a:r>
              <a:rPr lang="sk-SK" dirty="0"/>
              <a:t>, svätý, deväť, </a:t>
            </a:r>
            <a:r>
              <a:rPr lang="sk-SK" dirty="0" smtClean="0"/>
              <a:t>rukoväť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1698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Demänová</a:t>
            </a:r>
            <a:endParaRPr lang="sk-SK" dirty="0"/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" y="1480629"/>
            <a:ext cx="5181600" cy="3711293"/>
          </a:xfrm>
        </p:spPr>
      </p:pic>
      <p:pic>
        <p:nvPicPr>
          <p:cNvPr id="6" name="Zástupný objekt pre obsah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00127"/>
            <a:ext cx="5181600" cy="4114800"/>
          </a:xfr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85725"/>
            <a:ext cx="906780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0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</a:t>
            </a:r>
            <a:r>
              <a:rPr lang="sk-SK" dirty="0" smtClean="0">
                <a:solidFill>
                  <a:srgbClr val="FF0000"/>
                </a:solidFill>
              </a:rPr>
              <a:t>e</a:t>
            </a:r>
            <a:r>
              <a:rPr lang="sk-SK" dirty="0" smtClean="0"/>
              <a:t> alebo </a:t>
            </a:r>
            <a:r>
              <a:rPr lang="sk-SK" dirty="0" smtClean="0">
                <a:solidFill>
                  <a:srgbClr val="FF0000"/>
                </a:solidFill>
              </a:rPr>
              <a:t>ä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dirty="0" err="1" smtClean="0"/>
              <a:t>Dem_nová</a:t>
            </a:r>
            <a:r>
              <a:rPr lang="sk-SK" dirty="0" smtClean="0"/>
              <a:t> je </a:t>
            </a:r>
            <a:r>
              <a:rPr lang="sk-SK" dirty="0" err="1" smtClean="0"/>
              <a:t>m_stská</a:t>
            </a:r>
            <a:r>
              <a:rPr lang="sk-SK" dirty="0" smtClean="0"/>
              <a:t> časť Liptovského Mikuláša na strednom Slovensku.</a:t>
            </a:r>
          </a:p>
          <a:p>
            <a:r>
              <a:rPr lang="sk-SK" dirty="0" err="1" smtClean="0"/>
              <a:t>Dem_novská</a:t>
            </a:r>
            <a:r>
              <a:rPr lang="sk-SK" dirty="0" smtClean="0"/>
              <a:t> dolina je </a:t>
            </a:r>
            <a:r>
              <a:rPr lang="sk-SK" dirty="0" err="1" smtClean="0"/>
              <a:t>najznám_jšia</a:t>
            </a:r>
            <a:r>
              <a:rPr lang="sk-SK" dirty="0" smtClean="0"/>
              <a:t> a najkrajšia dolina Nízkych Tatier.</a:t>
            </a:r>
          </a:p>
          <a:p>
            <a:r>
              <a:rPr lang="sk-SK" dirty="0" err="1" smtClean="0"/>
              <a:t>Zárov_ň</a:t>
            </a:r>
            <a:r>
              <a:rPr lang="sk-SK" dirty="0" smtClean="0"/>
              <a:t> je súčasťou Národného parku Nízke Tatry.</a:t>
            </a:r>
          </a:p>
          <a:p>
            <a:r>
              <a:rPr lang="sk-SK" dirty="0" err="1" smtClean="0"/>
              <a:t>V_čšina</a:t>
            </a:r>
            <a:r>
              <a:rPr lang="sk-SK" dirty="0" smtClean="0"/>
              <a:t> turistov sem prichádza za prírodou, turistikou a lyžovaním.</a:t>
            </a:r>
          </a:p>
          <a:p>
            <a:r>
              <a:rPr lang="sk-SK" dirty="0" smtClean="0"/>
              <a:t>Zážitky sa turistom dlho uchovajú v </a:t>
            </a:r>
            <a:r>
              <a:rPr lang="sk-SK" dirty="0" err="1" smtClean="0"/>
              <a:t>pam_ti</a:t>
            </a:r>
            <a:r>
              <a:rPr lang="sk-SK" dirty="0" smtClean="0"/>
              <a:t>.</a:t>
            </a:r>
          </a:p>
          <a:p>
            <a:r>
              <a:rPr lang="sk-SK" dirty="0" smtClean="0"/>
              <a:t>Mnohí hovoria, že by sa sem chceli vrátiť </a:t>
            </a:r>
            <a:r>
              <a:rPr lang="sk-SK" dirty="0" err="1" smtClean="0"/>
              <a:t>op_ť</a:t>
            </a:r>
            <a:r>
              <a:rPr lang="sk-SK" dirty="0" smtClean="0"/>
              <a:t>, najmä v lete.</a:t>
            </a:r>
          </a:p>
          <a:p>
            <a:r>
              <a:rPr lang="sk-SK" dirty="0" err="1" smtClean="0"/>
              <a:t>M_kký</a:t>
            </a:r>
            <a:r>
              <a:rPr lang="sk-SK" dirty="0" smtClean="0"/>
              <a:t> mach a chládok v lesoch je veľmi príjemný v horúčavách.</a:t>
            </a:r>
          </a:p>
          <a:p>
            <a:r>
              <a:rPr lang="sk-SK" dirty="0" err="1" smtClean="0"/>
              <a:t>Najm</a:t>
            </a:r>
            <a:r>
              <a:rPr lang="sk-SK" dirty="0" smtClean="0"/>
              <a:t>_, ak prichádzate z miest, kde zažívate každodenný </a:t>
            </a:r>
            <a:r>
              <a:rPr lang="sk-SK" dirty="0" err="1" smtClean="0"/>
              <a:t>zm_tok</a:t>
            </a:r>
            <a:r>
              <a:rPr lang="sk-SK" dirty="0" smtClean="0"/>
              <a:t> v doprave.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087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Kontrola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dirty="0" err="1" smtClean="0"/>
              <a:t>Demänová</a:t>
            </a:r>
            <a:r>
              <a:rPr lang="sk-SK" dirty="0" smtClean="0"/>
              <a:t> je mestská časť Liptovského Mikuláša na strednom Slovensku.</a:t>
            </a:r>
          </a:p>
          <a:p>
            <a:r>
              <a:rPr lang="sk-SK" dirty="0" smtClean="0"/>
              <a:t>Demänovská dolina je najznámejšia a najkrajšia dolina Nízkych Tatier.</a:t>
            </a:r>
          </a:p>
          <a:p>
            <a:r>
              <a:rPr lang="sk-SK" dirty="0" smtClean="0"/>
              <a:t>Zároveň je súčasťou Národného parku Nízke Tatry.</a:t>
            </a:r>
          </a:p>
          <a:p>
            <a:r>
              <a:rPr lang="sk-SK" dirty="0" smtClean="0"/>
              <a:t>Väčšina turistov sem prichádza za prírodou, turistikou a lyžovaním.</a:t>
            </a:r>
          </a:p>
          <a:p>
            <a:r>
              <a:rPr lang="sk-SK" dirty="0" smtClean="0"/>
              <a:t>Zážitky sa turistom dlho uchovajú v pamäti.</a:t>
            </a:r>
          </a:p>
          <a:p>
            <a:r>
              <a:rPr lang="sk-SK" dirty="0" smtClean="0"/>
              <a:t>Mnohí hovoria, že by sa sem chceli vrátiť opäť, najmä v lete.</a:t>
            </a:r>
          </a:p>
          <a:p>
            <a:r>
              <a:rPr lang="sk-SK" dirty="0" smtClean="0"/>
              <a:t>Mäkký mach a chládok v lesoch je veľmi príjemný v horúčavách.</a:t>
            </a:r>
          </a:p>
          <a:p>
            <a:r>
              <a:rPr lang="sk-SK" dirty="0" err="1" smtClean="0"/>
              <a:t>Najmá</a:t>
            </a:r>
            <a:r>
              <a:rPr lang="sk-SK" dirty="0" smtClean="0"/>
              <a:t>, </a:t>
            </a:r>
            <a:r>
              <a:rPr lang="sk-SK" dirty="0"/>
              <a:t>ak prichádzate z miest, kde zažívate každodenný </a:t>
            </a:r>
            <a:r>
              <a:rPr lang="sk-SK" dirty="0" smtClean="0"/>
              <a:t>zmätok </a:t>
            </a:r>
            <a:r>
              <a:rPr lang="sk-SK" dirty="0"/>
              <a:t>v doprave.</a:t>
            </a:r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5630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päsť, päť, päta, opäť, </a:t>
            </a:r>
            <a:r>
              <a:rPr lang="sk-SK" dirty="0" smtClean="0"/>
              <a:t>späť, </a:t>
            </a:r>
            <a:r>
              <a:rPr lang="sk-SK" dirty="0"/>
              <a:t>mäkký, </a:t>
            </a:r>
            <a:r>
              <a:rPr lang="sk-SK" dirty="0" smtClean="0"/>
              <a:t>väčší</a:t>
            </a:r>
            <a:r>
              <a:rPr lang="sk-SK" dirty="0"/>
              <a:t>, vädnúť, </a:t>
            </a:r>
            <a:r>
              <a:rPr lang="sk-SK" dirty="0" smtClean="0"/>
              <a:t>nadväzovať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4698364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255</Words>
  <Application>Microsoft Office PowerPoint</Application>
  <PresentationFormat>Širokouhlá</PresentationFormat>
  <Paragraphs>27</Paragraphs>
  <Slides>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Motív balíka Office</vt:lpstr>
      <vt:lpstr>PÍSANIE SAMOHLÁSKY ä</vt:lpstr>
      <vt:lpstr>Po ktorých spoluhláskach sa píše ä?</vt:lpstr>
      <vt:lpstr>Demänová</vt:lpstr>
      <vt:lpstr>Doplňte e alebo ä</vt:lpstr>
      <vt:lpstr>Kontrola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PÍSANIE SAMOHLÁSKY ä</dc:title>
  <dc:creator>User</dc:creator>
  <cp:lastModifiedBy>User</cp:lastModifiedBy>
  <cp:revision>10</cp:revision>
  <dcterms:created xsi:type="dcterms:W3CDTF">2019-09-16T17:21:12Z</dcterms:created>
  <dcterms:modified xsi:type="dcterms:W3CDTF">2022-09-01T11:03:38Z</dcterms:modified>
</cp:coreProperties>
</file>