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9347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062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533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982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800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7524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096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593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432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8506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5929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6D508-E43D-4D66-80F0-F85B16C3ACEC}" type="datetimeFigureOut">
              <a:rPr lang="sk-SK" smtClean="0"/>
              <a:t>15. 9. 2022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8FF7A-5238-4C23-A8B8-33C074D540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1624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Samohlásky </a:t>
            </a:r>
            <a:r>
              <a:rPr lang="sk-SK" i="1" dirty="0" smtClean="0"/>
              <a:t>i</a:t>
            </a:r>
            <a:r>
              <a:rPr lang="sk-SK" dirty="0" smtClean="0"/>
              <a:t>, </a:t>
            </a:r>
            <a:r>
              <a:rPr lang="sk-SK" i="1" dirty="0" smtClean="0"/>
              <a:t>í</a:t>
            </a:r>
            <a:r>
              <a:rPr lang="sk-SK" dirty="0" smtClean="0"/>
              <a:t> a písmená </a:t>
            </a:r>
            <a:r>
              <a:rPr lang="sk-SK" i="1" dirty="0" smtClean="0"/>
              <a:t>y</a:t>
            </a:r>
            <a:r>
              <a:rPr lang="sk-SK" dirty="0" smtClean="0"/>
              <a:t>, </a:t>
            </a:r>
            <a:r>
              <a:rPr lang="sk-SK" i="1" dirty="0" smtClean="0"/>
              <a:t>ý</a:t>
            </a:r>
            <a:endParaRPr lang="sk-SK" i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9. 9. 2022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0241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Písmená </a:t>
            </a:r>
            <a:r>
              <a:rPr lang="sk-SK" i="1" dirty="0" smtClean="0"/>
              <a:t>i</a:t>
            </a:r>
            <a:r>
              <a:rPr lang="sk-SK" dirty="0" smtClean="0"/>
              <a:t>, </a:t>
            </a:r>
            <a:r>
              <a:rPr lang="sk-SK" i="1" dirty="0" smtClean="0"/>
              <a:t>í</a:t>
            </a:r>
            <a:r>
              <a:rPr lang="sk-SK" dirty="0" smtClean="0"/>
              <a:t> – </a:t>
            </a:r>
            <a:r>
              <a:rPr lang="sk-SK" i="1" dirty="0" smtClean="0"/>
              <a:t>y</a:t>
            </a:r>
            <a:r>
              <a:rPr lang="sk-SK" dirty="0" smtClean="0"/>
              <a:t>, </a:t>
            </a:r>
            <a:r>
              <a:rPr lang="sk-SK" i="1" dirty="0" smtClean="0"/>
              <a:t>ý</a:t>
            </a:r>
            <a:endParaRPr lang="sk-SK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/>
              <a:t>1. Samohlásky </a:t>
            </a:r>
            <a:r>
              <a:rPr lang="sk-SK" i="1" dirty="0"/>
              <a:t>i</a:t>
            </a:r>
            <a:r>
              <a:rPr lang="sk-SK" dirty="0"/>
              <a:t>, </a:t>
            </a:r>
            <a:r>
              <a:rPr lang="sk-SK" i="1" dirty="0"/>
              <a:t>í</a:t>
            </a:r>
            <a:r>
              <a:rPr lang="sk-SK" dirty="0"/>
              <a:t> sa </a:t>
            </a:r>
            <a:r>
              <a:rPr lang="sk-SK" dirty="0" smtClean="0"/>
              <a:t>v písme označujú dvojako:</a:t>
            </a:r>
          </a:p>
          <a:p>
            <a:r>
              <a:rPr lang="sk-SK" dirty="0" smtClean="0"/>
              <a:t>písmenami </a:t>
            </a:r>
            <a:r>
              <a:rPr lang="sk-SK" i="1" dirty="0" smtClean="0"/>
              <a:t>i</a:t>
            </a:r>
            <a:r>
              <a:rPr lang="sk-SK" dirty="0" smtClean="0"/>
              <a:t>, </a:t>
            </a:r>
            <a:r>
              <a:rPr lang="sk-SK" i="1" dirty="0" smtClean="0"/>
              <a:t>í</a:t>
            </a:r>
            <a:r>
              <a:rPr lang="sk-SK" dirty="0" smtClean="0"/>
              <a:t> </a:t>
            </a:r>
          </a:p>
          <a:p>
            <a:r>
              <a:rPr lang="sk-SK" dirty="0" smtClean="0"/>
              <a:t>písmenami </a:t>
            </a:r>
            <a:r>
              <a:rPr lang="sk-SK" i="1" dirty="0" smtClean="0"/>
              <a:t>y</a:t>
            </a:r>
            <a:r>
              <a:rPr lang="sk-SK" dirty="0" smtClean="0"/>
              <a:t>, </a:t>
            </a:r>
            <a:r>
              <a:rPr lang="sk-SK" i="1" dirty="0" smtClean="0"/>
              <a:t>ý</a:t>
            </a:r>
            <a:r>
              <a:rPr lang="sk-SK" dirty="0" smtClean="0"/>
              <a:t>.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 smtClean="0"/>
              <a:t>2. Písmená </a:t>
            </a:r>
            <a:r>
              <a:rPr lang="sk-SK" i="1" dirty="0"/>
              <a:t>i</a:t>
            </a:r>
            <a:r>
              <a:rPr lang="sk-SK" dirty="0"/>
              <a:t>, </a:t>
            </a:r>
            <a:r>
              <a:rPr lang="sk-SK" i="1" dirty="0"/>
              <a:t>í</a:t>
            </a:r>
            <a:r>
              <a:rPr lang="sk-SK" dirty="0"/>
              <a:t> sa píšu častejšie, </a:t>
            </a:r>
            <a:r>
              <a:rPr lang="sk-SK" dirty="0" smtClean="0"/>
              <a:t>písmená </a:t>
            </a:r>
            <a:r>
              <a:rPr lang="sk-SK" i="1" dirty="0"/>
              <a:t>y</a:t>
            </a:r>
            <a:r>
              <a:rPr lang="sk-SK" dirty="0"/>
              <a:t>, </a:t>
            </a:r>
            <a:r>
              <a:rPr lang="sk-SK" i="1" dirty="0"/>
              <a:t>ý</a:t>
            </a:r>
            <a:r>
              <a:rPr lang="sk-SK" dirty="0"/>
              <a:t> </a:t>
            </a:r>
            <a:r>
              <a:rPr lang="sk-SK" dirty="0" smtClean="0"/>
              <a:t>sú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 smtClean="0"/>
              <a:t>3. Písmená </a:t>
            </a:r>
            <a:r>
              <a:rPr lang="sk-SK" i="1" dirty="0"/>
              <a:t>y</a:t>
            </a:r>
            <a:r>
              <a:rPr lang="sk-SK" dirty="0"/>
              <a:t>, </a:t>
            </a:r>
            <a:r>
              <a:rPr lang="sk-SK" i="1" dirty="0"/>
              <a:t>ý</a:t>
            </a:r>
            <a:r>
              <a:rPr lang="sk-SK" dirty="0"/>
              <a:t> sa píšu </a:t>
            </a:r>
            <a:r>
              <a:rPr lang="sk-SK" dirty="0" smtClean="0"/>
              <a:t>v domácich </a:t>
            </a:r>
            <a:r>
              <a:rPr lang="sk-SK" dirty="0"/>
              <a:t>morfémach aj </a:t>
            </a:r>
            <a:r>
              <a:rPr lang="sk-SK" dirty="0" smtClean="0"/>
              <a:t>v morfémach </a:t>
            </a:r>
            <a:r>
              <a:rPr lang="sk-SK" dirty="0"/>
              <a:t>cudzieho pôvodu.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7563195" y="3840480"/>
            <a:ext cx="22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 zriedkavejšie.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38533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 domácich slovách </a:t>
            </a:r>
            <a:r>
              <a:rPr lang="sk-SK" dirty="0"/>
              <a:t>sa y, ý </a:t>
            </a:r>
            <a:r>
              <a:rPr lang="sk-SK" dirty="0" smtClean="0"/>
              <a:t>píše: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3200" b="1" dirty="0" smtClean="0"/>
              <a:t>1. v morféme </a:t>
            </a:r>
            <a:r>
              <a:rPr lang="sk-SK" sz="3200" b="1" i="1" dirty="0"/>
              <a:t>vy</a:t>
            </a:r>
            <a:r>
              <a:rPr lang="sk-SK" sz="3200" b="1" dirty="0"/>
              <a:t>-, </a:t>
            </a:r>
            <a:r>
              <a:rPr lang="sk-SK" sz="3200" b="1" i="1" dirty="0" err="1" smtClean="0"/>
              <a:t>vý</a:t>
            </a:r>
            <a:r>
              <a:rPr lang="sk-SK" sz="3200" b="1" dirty="0" smtClean="0"/>
              <a:t>-</a:t>
            </a:r>
            <a:endParaRPr lang="sk-SK" sz="3200" dirty="0"/>
          </a:p>
          <a:p>
            <a:endParaRPr lang="sk-SK" sz="3200" dirty="0" smtClean="0"/>
          </a:p>
          <a:p>
            <a:r>
              <a:rPr lang="sk-SK" sz="3200" dirty="0" smtClean="0"/>
              <a:t>vyberať : výber</a:t>
            </a:r>
          </a:p>
          <a:p>
            <a:r>
              <a:rPr lang="sk-SK" sz="3200" dirty="0" smtClean="0"/>
              <a:t>vyčítať : výčitka</a:t>
            </a:r>
          </a:p>
          <a:p>
            <a:r>
              <a:rPr lang="sk-SK" sz="3200" dirty="0" smtClean="0"/>
              <a:t>vychádzať : východ</a:t>
            </a:r>
          </a:p>
          <a:p>
            <a:r>
              <a:rPr lang="sk-SK" sz="3200" dirty="0" smtClean="0"/>
              <a:t>vyskočiť : </a:t>
            </a:r>
            <a:r>
              <a:rPr lang="sk-SK" sz="3200" dirty="0" smtClean="0">
                <a:solidFill>
                  <a:schemeClr val="bg1"/>
                </a:solidFill>
              </a:rPr>
              <a:t>výskok</a:t>
            </a:r>
          </a:p>
          <a:p>
            <a:r>
              <a:rPr lang="sk-SK" sz="3200" dirty="0" smtClean="0"/>
              <a:t>vyhlásiť : </a:t>
            </a:r>
            <a:r>
              <a:rPr lang="sk-SK" sz="3200" dirty="0" smtClean="0">
                <a:solidFill>
                  <a:schemeClr val="bg1"/>
                </a:solidFill>
              </a:rPr>
              <a:t>vyhlásenie</a:t>
            </a:r>
          </a:p>
          <a:p>
            <a:r>
              <a:rPr lang="sk-SK" sz="3200" dirty="0" smtClean="0"/>
              <a:t>vyrábať : </a:t>
            </a:r>
            <a:r>
              <a:rPr lang="sk-SK" sz="3200" dirty="0" smtClean="0">
                <a:solidFill>
                  <a:schemeClr val="bg1"/>
                </a:solidFill>
              </a:rPr>
              <a:t>výroba</a:t>
            </a:r>
            <a:endParaRPr lang="sk-SK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79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2. y, ý sa píše </a:t>
            </a:r>
            <a:r>
              <a:rPr lang="pl-PL" dirty="0" smtClean="0"/>
              <a:t>po spoluhláskach </a:t>
            </a:r>
            <a:r>
              <a:rPr lang="pl-PL" b="1" i="1" dirty="0" smtClean="0"/>
              <a:t>d</a:t>
            </a:r>
            <a:r>
              <a:rPr lang="pl-PL" dirty="0" smtClean="0"/>
              <a:t>, </a:t>
            </a:r>
            <a:r>
              <a:rPr lang="pl-PL" b="1" i="1" dirty="0" smtClean="0"/>
              <a:t>t</a:t>
            </a:r>
            <a:r>
              <a:rPr lang="pl-PL" dirty="0" smtClean="0"/>
              <a:t>, </a:t>
            </a:r>
            <a:r>
              <a:rPr lang="pl-PL" b="1" i="1" dirty="0" smtClean="0"/>
              <a:t>n</a:t>
            </a:r>
            <a:r>
              <a:rPr lang="pl-PL" dirty="0" smtClean="0"/>
              <a:t>, </a:t>
            </a:r>
            <a:r>
              <a:rPr lang="pl-PL" b="1" i="1" dirty="0" smtClean="0"/>
              <a:t>l</a:t>
            </a:r>
            <a:endParaRPr lang="sk-SK" b="1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dýchať, dych</a:t>
            </a:r>
          </a:p>
          <a:p>
            <a:r>
              <a:rPr lang="sk-SK" dirty="0" smtClean="0"/>
              <a:t>dymiť sa, dym</a:t>
            </a:r>
          </a:p>
          <a:p>
            <a:r>
              <a:rPr lang="sk-SK" dirty="0" smtClean="0"/>
              <a:t>vždy : nikdy</a:t>
            </a:r>
          </a:p>
          <a:p>
            <a:r>
              <a:rPr lang="sk-SK" dirty="0" smtClean="0"/>
              <a:t>vtedy</a:t>
            </a:r>
          </a:p>
          <a:p>
            <a:r>
              <a:rPr lang="sk-SK" dirty="0" smtClean="0"/>
              <a:t>kedy: dokedy : odkedy</a:t>
            </a:r>
          </a:p>
          <a:p>
            <a:r>
              <a:rPr lang="sk-SK" dirty="0" smtClean="0"/>
              <a:t>týždeň</a:t>
            </a:r>
          </a:p>
          <a:p>
            <a:r>
              <a:rPr lang="sk-SK" dirty="0" smtClean="0"/>
              <a:t>tykať si</a:t>
            </a:r>
          </a:p>
          <a:p>
            <a:r>
              <a:rPr lang="sk-SK" dirty="0" smtClean="0"/>
              <a:t>štyri</a:t>
            </a:r>
          </a:p>
          <a:p>
            <a:r>
              <a:rPr lang="sk-SK" dirty="0" smtClean="0"/>
              <a:t>motýľ</a:t>
            </a:r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mlyn</a:t>
            </a:r>
          </a:p>
          <a:p>
            <a:r>
              <a:rPr lang="sk-SK" dirty="0" smtClean="0"/>
              <a:t>plyn</a:t>
            </a:r>
          </a:p>
          <a:p>
            <a:r>
              <a:rPr lang="sk-SK" dirty="0" smtClean="0"/>
              <a:t>vplyv</a:t>
            </a:r>
          </a:p>
          <a:p>
            <a:r>
              <a:rPr lang="sk-SK" dirty="0" smtClean="0"/>
              <a:t>vplyvný</a:t>
            </a:r>
            <a:endParaRPr lang="sk-SK" dirty="0"/>
          </a:p>
          <a:p>
            <a:r>
              <a:rPr lang="sk-SK" dirty="0" smtClean="0"/>
              <a:t>ovplyvniť</a:t>
            </a:r>
          </a:p>
          <a:p>
            <a:r>
              <a:rPr lang="sk-SK" dirty="0" smtClean="0"/>
              <a:t>plytký</a:t>
            </a:r>
          </a:p>
          <a:p>
            <a:r>
              <a:rPr lang="sk-SK" dirty="0" smtClean="0"/>
              <a:t>plytčina</a:t>
            </a:r>
          </a:p>
          <a:p>
            <a:r>
              <a:rPr lang="sk-SK" dirty="0" smtClean="0"/>
              <a:t>lyžica</a:t>
            </a:r>
          </a:p>
          <a:p>
            <a:r>
              <a:rPr lang="sk-SK" dirty="0" smtClean="0"/>
              <a:t>lyže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5954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1304" cy="1325563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Pr- potoku v </a:t>
            </a:r>
            <a:r>
              <a:rPr lang="sk-SK" dirty="0" err="1" smtClean="0"/>
              <a:t>Kvačianskej</a:t>
            </a:r>
            <a:r>
              <a:rPr lang="sk-SK" dirty="0" smtClean="0"/>
              <a:t> dol-</a:t>
            </a:r>
            <a:r>
              <a:rPr lang="sk-SK" dirty="0" err="1" smtClean="0"/>
              <a:t>ne</a:t>
            </a:r>
            <a:r>
              <a:rPr lang="sk-SK" dirty="0" smtClean="0"/>
              <a:t> </a:t>
            </a:r>
            <a:br>
              <a:rPr lang="sk-SK" dirty="0" smtClean="0"/>
            </a:br>
            <a:r>
              <a:rPr lang="sk-SK" dirty="0" smtClean="0"/>
              <a:t>stoj- </a:t>
            </a:r>
            <a:r>
              <a:rPr lang="sk-SK" dirty="0" err="1" smtClean="0"/>
              <a:t>opraven</a:t>
            </a:r>
            <a:r>
              <a:rPr lang="sk-SK" dirty="0" smtClean="0"/>
              <a:t>-  </a:t>
            </a:r>
            <a:r>
              <a:rPr lang="sk-SK" dirty="0" err="1" smtClean="0"/>
              <a:t>un-kátn</a:t>
            </a:r>
            <a:r>
              <a:rPr lang="sk-SK" dirty="0" smtClean="0"/>
              <a:t>-  </a:t>
            </a:r>
            <a:r>
              <a:rPr lang="sk-SK" dirty="0" err="1" smtClean="0"/>
              <a:t>star</a:t>
            </a:r>
            <a:r>
              <a:rPr lang="sk-SK" dirty="0" smtClean="0"/>
              <a:t>-  </a:t>
            </a:r>
            <a:r>
              <a:rPr lang="sk-SK" dirty="0" err="1" smtClean="0"/>
              <a:t>dreven</a:t>
            </a:r>
            <a:r>
              <a:rPr lang="sk-SK" dirty="0" smtClean="0"/>
              <a:t>-  </a:t>
            </a:r>
            <a:r>
              <a:rPr lang="sk-SK" dirty="0" err="1" smtClean="0"/>
              <a:t>vodn</a:t>
            </a:r>
            <a:r>
              <a:rPr lang="sk-SK" dirty="0" smtClean="0"/>
              <a:t>-  ml-n.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634" y="2102780"/>
            <a:ext cx="7096732" cy="379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134" y="705947"/>
            <a:ext cx="11637818" cy="1325563"/>
          </a:xfrm>
        </p:spPr>
        <p:txBody>
          <a:bodyPr/>
          <a:lstStyle/>
          <a:p>
            <a:r>
              <a:rPr lang="sk-SK" dirty="0" err="1" smtClean="0"/>
              <a:t>Pl-tč-nu</a:t>
            </a:r>
            <a:r>
              <a:rPr lang="sk-SK" dirty="0" smtClean="0"/>
              <a:t> v-hľadávajú hlavne rod-čia s mal-mi </a:t>
            </a:r>
            <a:r>
              <a:rPr lang="sk-SK" dirty="0" err="1" smtClean="0"/>
              <a:t>deťm</a:t>
            </a:r>
            <a:r>
              <a:rPr lang="sk-SK" dirty="0" smtClean="0"/>
              <a:t>-. </a:t>
            </a:r>
            <a:endParaRPr lang="sk-SK" dirty="0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783" y="2424732"/>
            <a:ext cx="5829300" cy="3286125"/>
          </a:xfrm>
        </p:spPr>
      </p:pic>
    </p:spTree>
    <p:extLst>
      <p:ext uri="{BB962C8B-B14F-4D97-AF65-F5344CB8AC3E}">
        <p14:creationId xmlns:p14="http://schemas.microsoft.com/office/powerpoint/2010/main" val="198792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5196" y="739198"/>
            <a:ext cx="10940935" cy="1325563"/>
          </a:xfrm>
        </p:spPr>
        <p:txBody>
          <a:bodyPr/>
          <a:lstStyle/>
          <a:p>
            <a:r>
              <a:rPr lang="sk-SK" dirty="0" smtClean="0"/>
              <a:t>Doplňte </a:t>
            </a:r>
            <a:r>
              <a:rPr lang="sk-SK" i="1" dirty="0" smtClean="0"/>
              <a:t>i</a:t>
            </a:r>
            <a:r>
              <a:rPr lang="sk-SK" dirty="0" smtClean="0"/>
              <a:t> alebo </a:t>
            </a:r>
            <a:r>
              <a:rPr lang="sk-SK" i="1" dirty="0" smtClean="0"/>
              <a:t>y</a:t>
            </a:r>
            <a:r>
              <a:rPr lang="sk-SK" dirty="0" smtClean="0"/>
              <a:t> a reagujte na jednu z otázok.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Aký </a:t>
            </a:r>
            <a:r>
              <a:rPr lang="sk-SK" dirty="0" err="1" smtClean="0"/>
              <a:t>vpl</a:t>
            </a:r>
            <a:r>
              <a:rPr lang="sk-SK" dirty="0" smtClean="0"/>
              <a:t>-v má na vás hudba?</a:t>
            </a:r>
          </a:p>
          <a:p>
            <a:r>
              <a:rPr lang="sk-SK" dirty="0" smtClean="0"/>
              <a:t>Ako na vás </a:t>
            </a:r>
            <a:r>
              <a:rPr lang="sk-SK" dirty="0" err="1" smtClean="0"/>
              <a:t>vpl-va</a:t>
            </a:r>
            <a:r>
              <a:rPr lang="sk-SK" dirty="0" smtClean="0"/>
              <a:t> reklama?</a:t>
            </a:r>
          </a:p>
          <a:p>
            <a:r>
              <a:rPr lang="sk-SK" dirty="0" smtClean="0"/>
              <a:t>Ako vás </a:t>
            </a:r>
            <a:r>
              <a:rPr lang="sk-SK" dirty="0" err="1" smtClean="0"/>
              <a:t>ovpl-vňuje</a:t>
            </a:r>
            <a:r>
              <a:rPr lang="sk-SK" dirty="0" smtClean="0"/>
              <a:t> mobil, sociálne siete a internet?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0794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3. y, ý sa píše </a:t>
            </a:r>
            <a:r>
              <a:rPr lang="pl-PL" dirty="0" smtClean="0"/>
              <a:t>po spoluhláskach </a:t>
            </a:r>
            <a:r>
              <a:rPr lang="sk-SK" b="1" i="1" dirty="0" smtClean="0"/>
              <a:t>k</a:t>
            </a:r>
            <a:r>
              <a:rPr lang="sk-SK" dirty="0" smtClean="0"/>
              <a:t>, </a:t>
            </a:r>
            <a:r>
              <a:rPr lang="sk-SK" b="1" dirty="0" smtClean="0"/>
              <a:t>g</a:t>
            </a:r>
            <a:r>
              <a:rPr lang="sk-SK" dirty="0" smtClean="0"/>
              <a:t>, </a:t>
            </a:r>
            <a:r>
              <a:rPr lang="sk-SK" b="1" i="1" dirty="0" smtClean="0"/>
              <a:t>ch</a:t>
            </a:r>
            <a:r>
              <a:rPr lang="sk-SK" dirty="0" smtClean="0"/>
              <a:t>, </a:t>
            </a:r>
            <a:r>
              <a:rPr lang="sk-SK" b="1" i="1" dirty="0" smtClean="0"/>
              <a:t>h</a:t>
            </a:r>
            <a:endParaRPr lang="sk-SK" b="1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kýchať</a:t>
            </a:r>
          </a:p>
          <a:p>
            <a:r>
              <a:rPr lang="sk-SK" dirty="0" smtClean="0"/>
              <a:t>kývať</a:t>
            </a:r>
          </a:p>
          <a:p>
            <a:r>
              <a:rPr lang="sk-SK" dirty="0" smtClean="0"/>
              <a:t>Beskydy</a:t>
            </a:r>
          </a:p>
          <a:p>
            <a:r>
              <a:rPr lang="sk-SK" dirty="0" smtClean="0"/>
              <a:t>chyba</a:t>
            </a:r>
          </a:p>
          <a:p>
            <a:r>
              <a:rPr lang="sk-SK" dirty="0" smtClean="0"/>
              <a:t>chystať</a:t>
            </a:r>
          </a:p>
          <a:p>
            <a:r>
              <a:rPr lang="sk-SK" dirty="0" smtClean="0"/>
              <a:t>chytať</a:t>
            </a:r>
          </a:p>
          <a:p>
            <a:r>
              <a:rPr lang="sk-SK" dirty="0" smtClean="0"/>
              <a:t>hynúť 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ale v zvukomalebných slovách je i, í</a:t>
            </a: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kikirikí, kikiríkať, chi-chi-</a:t>
            </a:r>
            <a:r>
              <a:rPr lang="sk-SK" dirty="0" err="1" smtClean="0">
                <a:solidFill>
                  <a:srgbClr val="0070C0"/>
                </a:solidFill>
              </a:rPr>
              <a:t>chi</a:t>
            </a:r>
            <a:r>
              <a:rPr lang="sk-SK" dirty="0" smtClean="0">
                <a:solidFill>
                  <a:srgbClr val="0070C0"/>
                </a:solidFill>
              </a:rPr>
              <a:t>, chichotať sa, chichot</a:t>
            </a:r>
            <a:endParaRPr lang="sk-SK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3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err="1" smtClean="0"/>
              <a:t>Besk</a:t>
            </a:r>
            <a:r>
              <a:rPr lang="sk-SK" dirty="0" smtClean="0"/>
              <a:t>-d- tvoria viaceré pohoria.</a:t>
            </a:r>
          </a:p>
          <a:p>
            <a:r>
              <a:rPr lang="sk-SK" dirty="0" smtClean="0"/>
              <a:t>Nachádzajú sa v _</a:t>
            </a:r>
            <a:r>
              <a:rPr lang="sk-SK" dirty="0" err="1" smtClean="0"/>
              <a:t>oľsku</a:t>
            </a:r>
            <a:r>
              <a:rPr lang="sk-SK" dirty="0" smtClean="0"/>
              <a:t>, na severovýchodnej _</a:t>
            </a:r>
            <a:r>
              <a:rPr lang="sk-SK" dirty="0" err="1" smtClean="0"/>
              <a:t>orave</a:t>
            </a:r>
            <a:r>
              <a:rPr lang="sk-SK" dirty="0" smtClean="0"/>
              <a:t>, na _</a:t>
            </a:r>
            <a:r>
              <a:rPr lang="sk-SK" dirty="0" err="1" smtClean="0"/>
              <a:t>lovensku</a:t>
            </a:r>
            <a:r>
              <a:rPr lang="sk-SK" dirty="0" smtClean="0"/>
              <a:t> na _</a:t>
            </a:r>
            <a:r>
              <a:rPr lang="sk-SK" dirty="0" err="1" smtClean="0"/>
              <a:t>rave</a:t>
            </a:r>
            <a:r>
              <a:rPr lang="sk-SK" dirty="0" smtClean="0"/>
              <a:t> a čiastočne aj na _krajine.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2039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3331" y="365125"/>
            <a:ext cx="10964487" cy="1325563"/>
          </a:xfrm>
        </p:spPr>
        <p:txBody>
          <a:bodyPr/>
          <a:lstStyle/>
          <a:p>
            <a:r>
              <a:rPr lang="sk-SK" dirty="0" err="1" smtClean="0"/>
              <a:t>Najv-šš</a:t>
            </a:r>
            <a:r>
              <a:rPr lang="sk-SK" dirty="0" smtClean="0"/>
              <a:t>- vrch </a:t>
            </a:r>
            <a:r>
              <a:rPr lang="sk-SK" dirty="0" err="1" smtClean="0"/>
              <a:t>slovensk</a:t>
            </a:r>
            <a:r>
              <a:rPr lang="sk-SK" dirty="0" smtClean="0"/>
              <a:t>-ch </a:t>
            </a:r>
            <a:r>
              <a:rPr lang="sk-SK" dirty="0" err="1" smtClean="0"/>
              <a:t>Besk</a:t>
            </a:r>
            <a:r>
              <a:rPr lang="sk-SK" dirty="0" smtClean="0"/>
              <a:t>-d je Babia hora.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270" y="1825625"/>
            <a:ext cx="6281459" cy="4351338"/>
          </a:xfrm>
        </p:spPr>
      </p:pic>
    </p:spTree>
    <p:extLst>
      <p:ext uri="{BB962C8B-B14F-4D97-AF65-F5344CB8AC3E}">
        <p14:creationId xmlns:p14="http://schemas.microsoft.com/office/powerpoint/2010/main" val="34438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283</Words>
  <Application>Microsoft Office PowerPoint</Application>
  <PresentationFormat>Širokouhlá</PresentationFormat>
  <Paragraphs>63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Motív balíka Office</vt:lpstr>
      <vt:lpstr>Samohlásky i, í a písmená y, ý</vt:lpstr>
      <vt:lpstr>Písmená i, í – y, ý</vt:lpstr>
      <vt:lpstr>V domácich slovách sa y, ý píše:</vt:lpstr>
      <vt:lpstr>2. y, ý sa píše po spoluhláskach d, t, n, l</vt:lpstr>
      <vt:lpstr>Pr- potoku v Kvačianskej dol-ne  stoj- opraven-  un-kátn-  star-  dreven-  vodn-  ml-n.</vt:lpstr>
      <vt:lpstr>Pl-tč-nu v-hľadávajú hlavne rod-čia s mal-mi deťm-. </vt:lpstr>
      <vt:lpstr>Doplňte i alebo y a reagujte na jednu z otázok.</vt:lpstr>
      <vt:lpstr>3. y, ý sa píše po spoluhláskach k, g, ch, h</vt:lpstr>
      <vt:lpstr>Prezentácia programu PowerPoint</vt:lpstr>
      <vt:lpstr>Najv-šš- vrch slovensk-ch Besk-d je Babia hora.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Samohlásky i, í a písmená y, ý</dc:title>
  <dc:creator>User</dc:creator>
  <cp:lastModifiedBy>User</cp:lastModifiedBy>
  <cp:revision>11</cp:revision>
  <dcterms:created xsi:type="dcterms:W3CDTF">2019-09-23T14:12:28Z</dcterms:created>
  <dcterms:modified xsi:type="dcterms:W3CDTF">2022-09-15T15:54:36Z</dcterms:modified>
</cp:coreProperties>
</file>