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70BE-4A78-4BD0-AF53-45692B914562}" type="datetimeFigureOut">
              <a:rPr lang="sk-SK" smtClean="0"/>
              <a:t>6. 10. 2024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9A8D-E7CF-4244-8F23-840E0340D00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84313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70BE-4A78-4BD0-AF53-45692B914562}" type="datetimeFigureOut">
              <a:rPr lang="sk-SK" smtClean="0"/>
              <a:t>6. 10. 2024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9A8D-E7CF-4244-8F23-840E0340D00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9164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70BE-4A78-4BD0-AF53-45692B914562}" type="datetimeFigureOut">
              <a:rPr lang="sk-SK" smtClean="0"/>
              <a:t>6. 10. 2024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9A8D-E7CF-4244-8F23-840E0340D00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13142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70BE-4A78-4BD0-AF53-45692B914562}" type="datetimeFigureOut">
              <a:rPr lang="sk-SK" smtClean="0"/>
              <a:t>6. 10. 2024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9A8D-E7CF-4244-8F23-840E0340D00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70944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70BE-4A78-4BD0-AF53-45692B914562}" type="datetimeFigureOut">
              <a:rPr lang="sk-SK" smtClean="0"/>
              <a:t>6. 10. 2024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9A8D-E7CF-4244-8F23-840E0340D00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12851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70BE-4A78-4BD0-AF53-45692B914562}" type="datetimeFigureOut">
              <a:rPr lang="sk-SK" smtClean="0"/>
              <a:t>6. 10. 2024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9A8D-E7CF-4244-8F23-840E0340D00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3399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70BE-4A78-4BD0-AF53-45692B914562}" type="datetimeFigureOut">
              <a:rPr lang="sk-SK" smtClean="0"/>
              <a:t>6. 10. 2024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9A8D-E7CF-4244-8F23-840E0340D00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85033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70BE-4A78-4BD0-AF53-45692B914562}" type="datetimeFigureOut">
              <a:rPr lang="sk-SK" smtClean="0"/>
              <a:t>6. 10. 2024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9A8D-E7CF-4244-8F23-840E0340D00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4067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70BE-4A78-4BD0-AF53-45692B914562}" type="datetimeFigureOut">
              <a:rPr lang="sk-SK" smtClean="0"/>
              <a:t>6. 10. 2024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9A8D-E7CF-4244-8F23-840E0340D00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41796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70BE-4A78-4BD0-AF53-45692B914562}" type="datetimeFigureOut">
              <a:rPr lang="sk-SK" smtClean="0"/>
              <a:t>6. 10. 2024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9A8D-E7CF-4244-8F23-840E0340D00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73020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70BE-4A78-4BD0-AF53-45692B914562}" type="datetimeFigureOut">
              <a:rPr lang="sk-SK" smtClean="0"/>
              <a:t>6. 10. 2024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9A8D-E7CF-4244-8F23-840E0340D00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2250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70BE-4A78-4BD0-AF53-45692B914562}" type="datetimeFigureOut">
              <a:rPr lang="sk-SK" smtClean="0"/>
              <a:t>6. 10. 2024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29A8D-E7CF-4244-8F23-840E0340D00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76133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Písanie </a:t>
            </a:r>
            <a:r>
              <a:rPr lang="sk-SK" i="1" dirty="0" smtClean="0"/>
              <a:t>y</a:t>
            </a:r>
            <a:r>
              <a:rPr lang="sk-SK" dirty="0" smtClean="0"/>
              <a:t>, </a:t>
            </a:r>
            <a:r>
              <a:rPr lang="sk-SK" i="1" dirty="0" smtClean="0"/>
              <a:t>ý</a:t>
            </a:r>
            <a:r>
              <a:rPr lang="sk-SK" dirty="0" smtClean="0"/>
              <a:t> </a:t>
            </a:r>
            <a:br>
              <a:rPr lang="sk-SK" dirty="0" smtClean="0"/>
            </a:br>
            <a:r>
              <a:rPr lang="sk-SK" dirty="0" smtClean="0"/>
              <a:t>vo vybraných slovách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9660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595" y="745274"/>
            <a:ext cx="9352043" cy="5323018"/>
          </a:xfrm>
        </p:spPr>
      </p:pic>
    </p:spTree>
    <p:extLst>
      <p:ext uri="{BB962C8B-B14F-4D97-AF65-F5344CB8AC3E}">
        <p14:creationId xmlns:p14="http://schemas.microsoft.com/office/powerpoint/2010/main" val="374425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33" y="131103"/>
            <a:ext cx="10058400" cy="672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8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315883" y="440574"/>
            <a:ext cx="11629506" cy="6046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V </a:t>
            </a:r>
            <a:r>
              <a:rPr lang="sk-SK" sz="20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starob_lom</a:t>
            </a:r>
            <a:r>
              <a:rPr lang="sk-SK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meste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Pamplone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na severe Španielska budú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trad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čné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pretek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__.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Majú povesť nebezpečného podniku,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najm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 pre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nezodpovedn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__ch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cudz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ncov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ktor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__ch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pr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__láka sviatočná atmosféra osláv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sv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tého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Fermína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, ale aj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nap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__tie, pri ktorom sa dá ľahko zraniť. Ľudia ľahko môžu skončiť pod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kop_tami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zvierat.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Inokedy pokojné mesto sa začiatkom júla zaplní tisíckam__ tur__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stov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a 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ž__je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oslavami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cel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 t__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ždeň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Of__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ciálne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sa všetko začalo 6. júla o 12. h, keď starosta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odpál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__l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petard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 z radnice. 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Pritom volá: „Nech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ž__je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sv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tý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Fermín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!“ a dav odpovedá: „Nech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ž__je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!“ 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Vted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 len ťažko nájdete otvorené obchod__ či úrad__. 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Mesto sa presláv__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lo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najm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 pre beh s b__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kmi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Beh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samotn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 trvá len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 m__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núty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vžd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 o ôsmej ráno, ale mesto je plné už o siedmej. 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Všetci sú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oblečen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 v 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trad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__čnej „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un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__forme“ v bielom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tr_čku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s červeno_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šatko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 okolo krku. 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Tá je s__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mbolom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mučeníckej smrti svätého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Fermína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, ktorého pamiatka je d__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vodom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osláv. 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zauj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__ma len málokoho. </a:t>
            </a:r>
            <a:endParaRPr lang="sk-SK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88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839585" y="1346662"/>
            <a:ext cx="9975273" cy="3884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Ob__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vatelia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 mesta sa zhromažďujú pri zábranách, okolo 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ktor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__ch prebehnú r__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chle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 býk__. </a:t>
            </a:r>
            <a:endParaRPr lang="sk-SK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Domáci 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poz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__ 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vajú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 cudzincov a tí vedia byť 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neodb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__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tní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k-SK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Pamplona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, ktorá má 190 000 obyvateľov, každoročne pod náporom turistov praská počas tohto sviatku vo 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šv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__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koch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k-SK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Keďže uvidia len t__ v prvom rade, 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ostatn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__ sa šplhajú na pouličné 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lamp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__ alebo fasád__ okolitých 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budo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__. Najlepšia v__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dia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 z v__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šky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k-SK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Mnoh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__ sú už 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podnapit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__ z noc__, ktorú prepili, a tak im hroziace nebezpečenstvo 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veľm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__ neprekáža. </a:t>
            </a:r>
            <a:endParaRPr lang="sk-SK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Bežc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__ z </a:t>
            </a:r>
            <a:r>
              <a:rPr lang="sk-SK" dirty="0" err="1">
                <a:ea typeface="Calibri" panose="020F0502020204030204" pitchFamily="34" charset="0"/>
                <a:cs typeface="Times New Roman" panose="02020603050405020304" pitchFamily="18" charset="0"/>
              </a:rPr>
              <a:t>Pamplony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, naopak, celú vec berú vážne. </a:t>
            </a:r>
            <a:endParaRPr lang="sk-SK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55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590205" y="897775"/>
            <a:ext cx="11197242" cy="4813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Večer pred behom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nep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jú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a idú skoro spať.  </a:t>
            </a:r>
            <a:r>
              <a:rPr lang="sk-SK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ôsmej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v__strel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oznámi začiatok behu. 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Zrazu všetko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chne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a keď sa </a:t>
            </a:r>
            <a:r>
              <a:rPr lang="sk-SK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b__</a:t>
            </a:r>
            <a:r>
              <a:rPr lang="sk-SK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ky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priblížia,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oz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va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sa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búrl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vý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potlesk a v__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skot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Nikomu neprekáža s__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chravé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počasie. Domáci sú na svoje zápas__ s b__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kmi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p_šní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Pôvodným v__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znamom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behu s býkmi bolo dostať ich zo stajní do arén__ na neskoršie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b__čie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zápas__. 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Dnes b__ sa tam už mohli dostať aj iným spôsobom a mnohí si m__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slia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, že je to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zb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__točné, no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trad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cia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trad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cia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ob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__čaje sú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ob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__čaje. 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Fiesta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v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Pamplone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sa stala celosvetovo znám__ vďaka románu Ernesta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Hemingwaya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z roku 1926 Slnko aj v__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chádza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sk-SK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Aj vďaka nemu do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Pamplony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na sviatok sv.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Fermína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každoročne 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zav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__</a:t>
            </a:r>
            <a:r>
              <a:rPr lang="sk-SK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tajú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 tisíce zahraničných turistov.</a:t>
            </a:r>
            <a:endParaRPr lang="sk-SK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459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to znamená, keď niekto povie: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i="1" dirty="0" smtClean="0"/>
              <a:t>zlá bylina nevyhynie</a:t>
            </a:r>
          </a:p>
          <a:p>
            <a:r>
              <a:rPr lang="pl-PL" i="1" dirty="0" smtClean="0"/>
              <a:t>byť sto rokov za opicami </a:t>
            </a:r>
          </a:p>
          <a:p>
            <a:r>
              <a:rPr lang="sk-SK" i="1" dirty="0" smtClean="0"/>
              <a:t>byť všetkými masťami mastený/mazaný</a:t>
            </a:r>
          </a:p>
          <a:p>
            <a:r>
              <a:rPr lang="sk-SK" i="1" dirty="0" smtClean="0"/>
              <a:t>nebyť vo svojej koži </a:t>
            </a:r>
          </a:p>
          <a:p>
            <a:r>
              <a:rPr lang="sk-SK" i="1" dirty="0" smtClean="0"/>
              <a:t>byť z lacného kraja</a:t>
            </a:r>
          </a:p>
          <a:p>
            <a:r>
              <a:rPr lang="sk-SK" i="1" dirty="0" smtClean="0"/>
              <a:t>byť odrezaný od sveta</a:t>
            </a:r>
          </a:p>
          <a:p>
            <a:r>
              <a:rPr lang="sk-SK" i="1" dirty="0" smtClean="0"/>
              <a:t>vyviesť z omylu</a:t>
            </a:r>
          </a:p>
          <a:p>
            <a:r>
              <a:rPr lang="sk-SK" i="1" dirty="0" smtClean="0"/>
              <a:t>pýcha predchádza pád</a:t>
            </a:r>
            <a:endParaRPr lang="sk-SK" i="1" dirty="0"/>
          </a:p>
        </p:txBody>
      </p:sp>
    </p:spTree>
    <p:extLst>
      <p:ext uri="{BB962C8B-B14F-4D97-AF65-F5344CB8AC3E}">
        <p14:creationId xmlns:p14="http://schemas.microsoft.com/office/powerpoint/2010/main" val="1338647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sypať</a:t>
            </a:r>
            <a:endParaRPr lang="sk-SK" dirty="0"/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52" y="2853389"/>
            <a:ext cx="5200672" cy="2068449"/>
          </a:xfrm>
        </p:spPr>
      </p:pic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syseľ</a:t>
            </a:r>
            <a:endParaRPr lang="sk-SK" dirty="0"/>
          </a:p>
        </p:txBody>
      </p:sp>
      <p:pic>
        <p:nvPicPr>
          <p:cNvPr id="8" name="Zástupný objekt pre obsah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588" y="2976639"/>
            <a:ext cx="5116889" cy="1688948"/>
          </a:xfrm>
        </p:spPr>
      </p:pic>
    </p:spTree>
    <p:extLst>
      <p:ext uri="{BB962C8B-B14F-4D97-AF65-F5344CB8AC3E}">
        <p14:creationId xmlns:p14="http://schemas.microsoft.com/office/powerpoint/2010/main" val="61566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112</Words>
  <Application>Microsoft Office PowerPoint</Application>
  <PresentationFormat>Širokouhlá</PresentationFormat>
  <Paragraphs>36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Motív balíka Office</vt:lpstr>
      <vt:lpstr>Písanie y, ý  vo vybraných slovách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Čo to znamená, keď niekto povie: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User</dc:creator>
  <cp:lastModifiedBy>Kesselová Jana</cp:lastModifiedBy>
  <cp:revision>8</cp:revision>
  <dcterms:created xsi:type="dcterms:W3CDTF">2019-09-30T18:13:25Z</dcterms:created>
  <dcterms:modified xsi:type="dcterms:W3CDTF">2024-10-06T15:37:19Z</dcterms:modified>
</cp:coreProperties>
</file>