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510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741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209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83996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573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3436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39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8782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2018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794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5150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311E7-A5E3-4A35-AE5A-721EB1965F3A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3DCB3-1684-4F50-8032-AA3789CB7ED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872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Veľké písmená 2</a:t>
            </a:r>
            <a:br>
              <a:rPr lang="sk-SK" b="1" dirty="0" smtClean="0"/>
            </a:br>
            <a:r>
              <a:rPr lang="sk-SK" b="1" dirty="0"/>
              <a:t/>
            </a:r>
            <a:br>
              <a:rPr lang="sk-SK" b="1" dirty="0"/>
            </a:br>
            <a:r>
              <a:rPr lang="sk-SK" dirty="0" smtClean="0"/>
              <a:t>Prevediem Vás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 smtClean="0"/>
              <a:t>Starojánskou</a:t>
            </a:r>
            <a:r>
              <a:rPr lang="sk-SK" sz="3600" dirty="0" smtClean="0"/>
              <a:t> ulicou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217365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7831" y="145835"/>
            <a:ext cx="10515600" cy="1325563"/>
          </a:xfrm>
        </p:spPr>
        <p:txBody>
          <a:bodyPr/>
          <a:lstStyle/>
          <a:p>
            <a:r>
              <a:rPr lang="sk-SK" dirty="0" smtClean="0"/>
              <a:t>Na začiatku ulice </a:t>
            </a:r>
            <a:r>
              <a:rPr lang="sk-SK" dirty="0" smtClean="0"/>
              <a:t>je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23" y="1495492"/>
            <a:ext cx="6611688" cy="4351338"/>
          </a:xfrm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7835317" y="2552008"/>
            <a:ext cx="3875714" cy="3446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800" dirty="0" smtClean="0"/>
              <a:t>Martin </a:t>
            </a:r>
            <a:r>
              <a:rPr lang="sk-SK" sz="2800" dirty="0" err="1" smtClean="0"/>
              <a:t>Sentiváni</a:t>
            </a:r>
            <a:r>
              <a:rPr lang="sk-SK" sz="2800" dirty="0" smtClean="0"/>
              <a:t> alebo </a:t>
            </a:r>
            <a:endParaRPr lang="sk-SK" sz="2800" dirty="0" smtClean="0"/>
          </a:p>
          <a:p>
            <a:endParaRPr lang="sk-SK" sz="2800" dirty="0"/>
          </a:p>
          <a:p>
            <a:endParaRPr lang="sk-SK" sz="2800" dirty="0" smtClean="0"/>
          </a:p>
          <a:p>
            <a:r>
              <a:rPr lang="sk-SK" sz="2800" dirty="0" smtClean="0"/>
              <a:t>bol _</a:t>
            </a:r>
            <a:r>
              <a:rPr lang="sk-SK" sz="2800" dirty="0" err="1" smtClean="0"/>
              <a:t>lovenský</a:t>
            </a:r>
            <a:r>
              <a:rPr lang="sk-SK" sz="2800" dirty="0" smtClean="0"/>
              <a:t> </a:t>
            </a:r>
            <a:r>
              <a:rPr lang="sk-SK" sz="2800" dirty="0" smtClean="0"/>
              <a:t>filozof a polyhistor, profesor </a:t>
            </a:r>
            <a:r>
              <a:rPr lang="sk-SK" sz="2800" dirty="0" smtClean="0"/>
              <a:t>_</a:t>
            </a:r>
            <a:r>
              <a:rPr lang="sk-SK" sz="2800" dirty="0" err="1" smtClean="0"/>
              <a:t>rnavskej</a:t>
            </a:r>
            <a:r>
              <a:rPr lang="sk-SK" sz="2800" dirty="0" smtClean="0"/>
              <a:t> </a:t>
            </a:r>
            <a:r>
              <a:rPr lang="sk-SK" sz="2800" dirty="0" smtClean="0"/>
              <a:t>univerzity (17. storočie)</a:t>
            </a:r>
            <a:endParaRPr lang="sk-SK" sz="2800" dirty="0"/>
          </a:p>
        </p:txBody>
      </p:sp>
      <p:sp>
        <p:nvSpPr>
          <p:cNvPr id="3" name="BlokTextu 2"/>
          <p:cNvSpPr txBox="1"/>
          <p:nvPr/>
        </p:nvSpPr>
        <p:spPr>
          <a:xfrm>
            <a:off x="5449564" y="497498"/>
            <a:ext cx="3711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/>
              <a:t>Svätojánsky kaštieľ</a:t>
            </a:r>
          </a:p>
        </p:txBody>
      </p:sp>
      <p:sp>
        <p:nvSpPr>
          <p:cNvPr id="6" name="Obdĺžnik 5"/>
          <p:cNvSpPr/>
          <p:nvPr/>
        </p:nvSpPr>
        <p:spPr>
          <a:xfrm>
            <a:off x="7835317" y="3486495"/>
            <a:ext cx="3049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dirty="0"/>
              <a:t>Martin Svätojánsky </a:t>
            </a:r>
          </a:p>
        </p:txBody>
      </p:sp>
    </p:spTree>
    <p:extLst>
      <p:ext uri="{BB962C8B-B14F-4D97-AF65-F5344CB8AC3E}">
        <p14:creationId xmlns:p14="http://schemas.microsoft.com/office/powerpoint/2010/main" val="39998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tej iste ulici žili spisovatelia a básnici...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77" y="1766903"/>
            <a:ext cx="3211701" cy="4351338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447" y="1862626"/>
            <a:ext cx="5130532" cy="415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Ján </a:t>
            </a:r>
            <a:r>
              <a:rPr lang="sk-SK" b="1" dirty="0" err="1"/>
              <a:t>Čajak</a:t>
            </a:r>
            <a:r>
              <a:rPr lang="sk-SK" dirty="0"/>
              <a:t> </a:t>
            </a:r>
            <a:r>
              <a:rPr lang="sk-SK" dirty="0" smtClean="0"/>
              <a:t>mal niekoľko pseudonymov _</a:t>
            </a:r>
            <a:r>
              <a:rPr lang="sk-SK" dirty="0" err="1" smtClean="0"/>
              <a:t>án</a:t>
            </a:r>
            <a:r>
              <a:rPr lang="sk-SK" dirty="0" smtClean="0"/>
              <a:t> _</a:t>
            </a:r>
            <a:r>
              <a:rPr lang="sk-SK" dirty="0" err="1" smtClean="0"/>
              <a:t>rienčanský</a:t>
            </a:r>
            <a:r>
              <a:rPr lang="sk-SK" dirty="0"/>
              <a:t>, </a:t>
            </a:r>
            <a:r>
              <a:rPr lang="sk-SK" dirty="0" smtClean="0"/>
              <a:t>_</a:t>
            </a:r>
            <a:r>
              <a:rPr lang="sk-SK" dirty="0" err="1" smtClean="0"/>
              <a:t>ichal</a:t>
            </a:r>
            <a:r>
              <a:rPr lang="sk-SK" dirty="0" smtClean="0"/>
              <a:t> _</a:t>
            </a:r>
            <a:r>
              <a:rPr lang="sk-SK" dirty="0" err="1" smtClean="0"/>
              <a:t>opanický</a:t>
            </a:r>
            <a:r>
              <a:rPr lang="sk-SK" dirty="0"/>
              <a:t>, </a:t>
            </a:r>
            <a:r>
              <a:rPr lang="sk-SK" dirty="0" smtClean="0"/>
              <a:t>_</a:t>
            </a:r>
            <a:r>
              <a:rPr lang="sk-SK" dirty="0" err="1" smtClean="0"/>
              <a:t>ozorovateľ</a:t>
            </a:r>
            <a:r>
              <a:rPr lang="sk-SK" dirty="0"/>
              <a:t>, </a:t>
            </a:r>
            <a:r>
              <a:rPr lang="sk-SK" dirty="0" smtClean="0"/>
              <a:t>_</a:t>
            </a:r>
            <a:r>
              <a:rPr lang="sk-SK" dirty="0" err="1" smtClean="0"/>
              <a:t>tarý</a:t>
            </a:r>
            <a:r>
              <a:rPr lang="sk-SK" dirty="0" smtClean="0"/>
              <a:t> _</a:t>
            </a:r>
            <a:r>
              <a:rPr lang="sk-SK" dirty="0" err="1" smtClean="0"/>
              <a:t>odžov</a:t>
            </a:r>
            <a:r>
              <a:rPr lang="sk-SK" dirty="0" smtClean="0"/>
              <a:t> _</a:t>
            </a:r>
            <a:r>
              <a:rPr lang="sk-SK" dirty="0" err="1" smtClean="0"/>
              <a:t>olič</a:t>
            </a:r>
            <a:r>
              <a:rPr lang="sk-SK" dirty="0"/>
              <a:t>, </a:t>
            </a:r>
            <a:r>
              <a:rPr lang="sk-SK" dirty="0" smtClean="0"/>
              <a:t>_</a:t>
            </a:r>
            <a:r>
              <a:rPr lang="sk-SK" dirty="0" err="1" smtClean="0"/>
              <a:t>trýčko</a:t>
            </a:r>
            <a:r>
              <a:rPr lang="sk-SK" dirty="0" smtClean="0"/>
              <a:t> _</a:t>
            </a:r>
            <a:r>
              <a:rPr lang="sk-SK" dirty="0" err="1" smtClean="0"/>
              <a:t>án</a:t>
            </a:r>
            <a:r>
              <a:rPr lang="sk-SK" dirty="0" smtClean="0"/>
              <a:t>.</a:t>
            </a:r>
          </a:p>
          <a:p>
            <a:r>
              <a:rPr lang="sk-SK" dirty="0"/>
              <a:t>Narodil sa v rodine </a:t>
            </a:r>
            <a:r>
              <a:rPr lang="sk-SK" dirty="0" smtClean="0"/>
              <a:t>_</a:t>
            </a:r>
            <a:r>
              <a:rPr lang="sk-SK" dirty="0" err="1" smtClean="0"/>
              <a:t>túrovského</a:t>
            </a:r>
            <a:r>
              <a:rPr lang="sk-SK" dirty="0" smtClean="0"/>
              <a:t> básnika </a:t>
            </a:r>
            <a:r>
              <a:rPr lang="sk-SK" dirty="0"/>
              <a:t>a </a:t>
            </a:r>
            <a:r>
              <a:rPr lang="sk-SK" dirty="0" smtClean="0"/>
              <a:t>_</a:t>
            </a:r>
            <a:r>
              <a:rPr lang="sk-SK" dirty="0" err="1" smtClean="0"/>
              <a:t>vanjelického</a:t>
            </a:r>
            <a:r>
              <a:rPr lang="sk-SK" dirty="0" smtClean="0"/>
              <a:t> </a:t>
            </a:r>
            <a:r>
              <a:rPr lang="sk-SK" dirty="0"/>
              <a:t>farára Janka </a:t>
            </a:r>
            <a:r>
              <a:rPr lang="sk-SK" dirty="0" err="1" smtClean="0"/>
              <a:t>Čajaka</a:t>
            </a:r>
            <a:r>
              <a:rPr lang="sk-SK" dirty="0" smtClean="0"/>
              <a:t>.</a:t>
            </a:r>
          </a:p>
          <a:p>
            <a:endParaRPr lang="sk-SK" b="1" dirty="0" smtClean="0"/>
          </a:p>
          <a:p>
            <a:endParaRPr lang="sk-SK" b="1" dirty="0"/>
          </a:p>
          <a:p>
            <a:r>
              <a:rPr lang="sk-SK" b="1" dirty="0" smtClean="0"/>
              <a:t>Ján Kalinčiak </a:t>
            </a:r>
            <a:r>
              <a:rPr lang="sk-SK" dirty="0" smtClean="0"/>
              <a:t>je autorom románu </a:t>
            </a:r>
            <a:r>
              <a:rPr lang="sk-SK" i="1" dirty="0" smtClean="0"/>
              <a:t>_</a:t>
            </a:r>
            <a:r>
              <a:rPr lang="sk-SK" i="1" dirty="0" err="1" smtClean="0"/>
              <a:t>eštavrácia</a:t>
            </a:r>
            <a:r>
              <a:rPr lang="sk-SK" dirty="0" smtClean="0"/>
              <a:t>. Kniha </a:t>
            </a:r>
            <a:r>
              <a:rPr lang="sk-SK" dirty="0"/>
              <a:t>má podnadpis </a:t>
            </a:r>
            <a:r>
              <a:rPr lang="sk-SK" i="1" dirty="0" smtClean="0"/>
              <a:t>_</a:t>
            </a:r>
            <a:r>
              <a:rPr lang="sk-SK" i="1" dirty="0" err="1" smtClean="0"/>
              <a:t>brazy</a:t>
            </a:r>
            <a:r>
              <a:rPr lang="sk-SK" i="1" dirty="0" smtClean="0"/>
              <a:t> </a:t>
            </a:r>
            <a:r>
              <a:rPr lang="sk-SK" i="1" dirty="0"/>
              <a:t>z </a:t>
            </a:r>
            <a:r>
              <a:rPr lang="sk-SK" i="1" dirty="0" smtClean="0"/>
              <a:t>_</a:t>
            </a:r>
            <a:r>
              <a:rPr lang="sk-SK" i="1" dirty="0" err="1" smtClean="0"/>
              <a:t>edávnych</a:t>
            </a:r>
            <a:r>
              <a:rPr lang="sk-SK" i="1" dirty="0" smtClean="0"/>
              <a:t> _</a:t>
            </a:r>
            <a:r>
              <a:rPr lang="sk-SK" i="1" dirty="0" err="1" smtClean="0"/>
              <a:t>ias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826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Táto ulica je aj ulicou jazykovedcov...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68" y="2212101"/>
            <a:ext cx="3609632" cy="4351338"/>
          </a:xfrm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923488" y="1616483"/>
            <a:ext cx="41350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smtClean="0"/>
              <a:t>Na </a:t>
            </a:r>
            <a:r>
              <a:rPr lang="sk-SK" dirty="0" err="1" smtClean="0"/>
              <a:t>Starojánskej</a:t>
            </a:r>
            <a:r>
              <a:rPr lang="sk-SK" dirty="0" smtClean="0"/>
              <a:t> ulici žil Ján Stanislav...</a:t>
            </a:r>
            <a:endParaRPr lang="sk-SK" dirty="0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3284639" y="5305038"/>
            <a:ext cx="41350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smtClean="0"/>
              <a:t>Jedna z ulíc nesie jeho meno, toto sú dvere domu na </a:t>
            </a:r>
            <a:r>
              <a:rPr lang="sk-SK" dirty="0" smtClean="0"/>
              <a:t>_</a:t>
            </a:r>
            <a:r>
              <a:rPr lang="sk-SK" dirty="0" err="1" smtClean="0"/>
              <a:t>lici</a:t>
            </a:r>
            <a:r>
              <a:rPr lang="sk-SK" dirty="0" smtClean="0"/>
              <a:t> </a:t>
            </a:r>
            <a:r>
              <a:rPr lang="sk-SK" dirty="0" smtClean="0"/>
              <a:t>Jána Stanislava...</a:t>
            </a: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08" y="2942046"/>
            <a:ext cx="3153262" cy="21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4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Ulica patrí k výnimočným uliciam aj pre pamiatky ľudovej architektúry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214" y="1922497"/>
            <a:ext cx="2286398" cy="3535668"/>
          </a:xfrm>
        </p:spPr>
      </p:pic>
      <p:pic>
        <p:nvPicPr>
          <p:cNvPr id="6" name="Zástupný symbol obsahu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859" y="2337634"/>
            <a:ext cx="4285748" cy="2791319"/>
          </a:xfrm>
        </p:spPr>
      </p:pic>
      <p:sp>
        <p:nvSpPr>
          <p:cNvPr id="3" name="Obdĺžnik 2"/>
          <p:cNvSpPr/>
          <p:nvPr/>
        </p:nvSpPr>
        <p:spPr>
          <a:xfrm>
            <a:off x="2078183" y="5628057"/>
            <a:ext cx="94016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/>
              <a:t>Štýlová </a:t>
            </a:r>
            <a:r>
              <a:rPr lang="sk-SK" sz="2800" dirty="0"/>
              <a:t>chalupa </a:t>
            </a:r>
            <a:r>
              <a:rPr lang="sk-SK" sz="2800" dirty="0" smtClean="0"/>
              <a:t>sa nachádza v </a:t>
            </a:r>
            <a:r>
              <a:rPr lang="sk-SK" sz="2800" dirty="0"/>
              <a:t>turisticky zaujímavom prostredí </a:t>
            </a:r>
            <a:r>
              <a:rPr lang="sk-SK" sz="2800" dirty="0" smtClean="0"/>
              <a:t>_</a:t>
            </a:r>
            <a:r>
              <a:rPr lang="sk-SK" sz="2800" dirty="0" err="1" smtClean="0"/>
              <a:t>ánskej</a:t>
            </a:r>
            <a:r>
              <a:rPr lang="sk-SK" sz="2800" dirty="0" smtClean="0"/>
              <a:t> _</a:t>
            </a:r>
            <a:r>
              <a:rPr lang="sk-SK" sz="2800" dirty="0" err="1" smtClean="0"/>
              <a:t>oliny</a:t>
            </a:r>
            <a:r>
              <a:rPr lang="sk-SK" sz="2800" dirty="0" smtClean="0"/>
              <a:t> </a:t>
            </a:r>
            <a:r>
              <a:rPr lang="sk-SK" sz="2800" dirty="0"/>
              <a:t>v obci </a:t>
            </a:r>
            <a:r>
              <a:rPr lang="sk-SK" sz="2800" dirty="0" smtClean="0"/>
              <a:t>_</a:t>
            </a:r>
            <a:r>
              <a:rPr lang="sk-SK" sz="2800" dirty="0" err="1" smtClean="0"/>
              <a:t>iptovský</a:t>
            </a:r>
            <a:r>
              <a:rPr lang="sk-SK" sz="2800" dirty="0" smtClean="0"/>
              <a:t> _</a:t>
            </a:r>
            <a:r>
              <a:rPr lang="sk-SK" sz="2800" dirty="0" err="1" smtClean="0"/>
              <a:t>án</a:t>
            </a:r>
            <a:r>
              <a:rPr lang="sk-SK" sz="2800" dirty="0" smtClean="0"/>
              <a:t> </a:t>
            </a:r>
            <a:r>
              <a:rPr lang="sk-SK" sz="2800" dirty="0"/>
              <a:t>v </a:t>
            </a:r>
            <a:r>
              <a:rPr lang="sk-SK" sz="2800" dirty="0" smtClean="0"/>
              <a:t>_</a:t>
            </a:r>
            <a:r>
              <a:rPr lang="sk-SK" sz="2800" dirty="0" err="1" smtClean="0"/>
              <a:t>ízkych</a:t>
            </a:r>
            <a:r>
              <a:rPr lang="sk-SK" sz="2800" dirty="0" smtClean="0"/>
              <a:t> _</a:t>
            </a:r>
            <a:r>
              <a:rPr lang="sk-SK" sz="2800" dirty="0" err="1" smtClean="0"/>
              <a:t>atrách</a:t>
            </a:r>
            <a:r>
              <a:rPr lang="sk-SK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005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dirty="0" smtClean="0"/>
              <a:t>Na konci ulice je prírodná </a:t>
            </a:r>
            <a:r>
              <a:rPr lang="sk-SK" sz="3600" dirty="0" smtClean="0"/>
              <a:t>zaujímavosť: termálny prameň ako bazén. Miestni ho volajú _</a:t>
            </a:r>
            <a:r>
              <a:rPr lang="sk-SK" sz="3600" i="1" dirty="0" err="1" smtClean="0"/>
              <a:t>aďa</a:t>
            </a:r>
            <a:r>
              <a:rPr lang="sk-SK" sz="3600" dirty="0" smtClean="0"/>
              <a:t>, pretože vyzerá ako </a:t>
            </a:r>
            <a:r>
              <a:rPr lang="sk-SK" sz="3600" dirty="0" smtClean="0"/>
              <a:t>sudovitá nádoba.</a:t>
            </a:r>
            <a:r>
              <a:rPr lang="sk-SK" sz="3600" dirty="0" smtClean="0"/>
              <a:t> </a:t>
            </a:r>
            <a:endParaRPr lang="sk-SK" sz="3600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" y="2342765"/>
            <a:ext cx="5796867" cy="4351338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330" y="2994842"/>
            <a:ext cx="4078700" cy="30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21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Starojánsku</a:t>
            </a:r>
            <a:r>
              <a:rPr lang="sk-SK" dirty="0" smtClean="0"/>
              <a:t> ulicu nájdete na </a:t>
            </a:r>
            <a:r>
              <a:rPr lang="sk-SK" dirty="0" smtClean="0"/>
              <a:t>_</a:t>
            </a:r>
            <a:r>
              <a:rPr lang="sk-SK" dirty="0" err="1" smtClean="0"/>
              <a:t>iptove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891" y="1825625"/>
            <a:ext cx="6480218" cy="4351338"/>
          </a:xfrm>
        </p:spPr>
      </p:pic>
    </p:spTree>
    <p:extLst>
      <p:ext uri="{BB962C8B-B14F-4D97-AF65-F5344CB8AC3E}">
        <p14:creationId xmlns:p14="http://schemas.microsoft.com/office/powerpoint/2010/main" val="17228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Ktorá ulica je tou Vašou ulicou?</a:t>
            </a:r>
            <a:endParaRPr lang="sk-SK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236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Vzor ulica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altLang="sk-SK" b="1" dirty="0" smtClean="0"/>
              <a:t>nominatív kto? čo? 	  	</a:t>
            </a:r>
            <a:r>
              <a:rPr lang="sk-SK" altLang="sk-SK" b="1" dirty="0" err="1" smtClean="0"/>
              <a:t>ulic</a:t>
            </a:r>
            <a:r>
              <a:rPr lang="sk-SK" altLang="sk-SK" b="1" dirty="0" smtClean="0"/>
              <a:t>-a			</a:t>
            </a:r>
            <a:r>
              <a:rPr lang="sk-SK" altLang="sk-SK" b="1" dirty="0" err="1" smtClean="0"/>
              <a:t>ulic</a:t>
            </a:r>
            <a:r>
              <a:rPr lang="sk-SK" altLang="sk-SK" b="1" dirty="0" smtClean="0"/>
              <a:t>-e</a:t>
            </a:r>
          </a:p>
          <a:p>
            <a:r>
              <a:rPr lang="sk-SK" altLang="sk-SK" b="1" dirty="0" smtClean="0"/>
              <a:t>genitív koho? čoho?	  	</a:t>
            </a:r>
            <a:r>
              <a:rPr lang="sk-SK" altLang="sk-SK" b="1" dirty="0" err="1" smtClean="0"/>
              <a:t>ulic</a:t>
            </a:r>
            <a:r>
              <a:rPr lang="sk-SK" altLang="sk-SK" b="1" dirty="0" smtClean="0"/>
              <a:t>-e			ulíc	</a:t>
            </a:r>
          </a:p>
          <a:p>
            <a:r>
              <a:rPr lang="sk-SK" altLang="sk-SK" b="1" dirty="0" smtClean="0"/>
              <a:t>datív komu? čomu? 	  	</a:t>
            </a:r>
            <a:r>
              <a:rPr lang="sk-SK" altLang="sk-SK" b="1" dirty="0" err="1" smtClean="0"/>
              <a:t>ulic</a:t>
            </a:r>
            <a:r>
              <a:rPr lang="sk-SK" altLang="sk-SK" b="1" dirty="0" smtClean="0"/>
              <a:t>-i			</a:t>
            </a:r>
            <a:r>
              <a:rPr lang="sk-SK" altLang="sk-SK" b="1" dirty="0" err="1" smtClean="0"/>
              <a:t>ulic-iam</a:t>
            </a:r>
            <a:r>
              <a:rPr lang="sk-SK" altLang="sk-SK" b="1" dirty="0" smtClean="0"/>
              <a:t>	</a:t>
            </a:r>
          </a:p>
          <a:p>
            <a:r>
              <a:rPr lang="sk-SK" altLang="sk-SK" b="1" dirty="0" smtClean="0"/>
              <a:t>akuzatív koho? čo? 	  	</a:t>
            </a:r>
            <a:r>
              <a:rPr lang="sk-SK" altLang="sk-SK" b="1" dirty="0" err="1" smtClean="0"/>
              <a:t>ulic</a:t>
            </a:r>
            <a:r>
              <a:rPr lang="sk-SK" altLang="sk-SK" b="1" dirty="0" smtClean="0"/>
              <a:t>-u			</a:t>
            </a:r>
            <a:r>
              <a:rPr lang="sk-SK" altLang="sk-SK" b="1" dirty="0" err="1" smtClean="0"/>
              <a:t>ulic</a:t>
            </a:r>
            <a:r>
              <a:rPr lang="sk-SK" altLang="sk-SK" b="1" dirty="0" smtClean="0"/>
              <a:t>-e	</a:t>
            </a:r>
          </a:p>
          <a:p>
            <a:r>
              <a:rPr lang="sk-SK" altLang="sk-SK" b="1" dirty="0" smtClean="0"/>
              <a:t>lokál o kom? o čom?	  	o </a:t>
            </a:r>
            <a:r>
              <a:rPr lang="sk-SK" altLang="sk-SK" b="1" dirty="0" err="1" smtClean="0"/>
              <a:t>ulic</a:t>
            </a:r>
            <a:r>
              <a:rPr lang="sk-SK" altLang="sk-SK" b="1" dirty="0" smtClean="0"/>
              <a:t>-i		</a:t>
            </a:r>
            <a:r>
              <a:rPr lang="sk-SK" altLang="sk-SK" b="1" dirty="0" err="1" smtClean="0"/>
              <a:t>ulic-iach</a:t>
            </a:r>
            <a:endParaRPr lang="sk-SK" altLang="sk-SK" b="1" dirty="0" smtClean="0"/>
          </a:p>
          <a:p>
            <a:r>
              <a:rPr lang="sk-SK" altLang="sk-SK" b="1" dirty="0" smtClean="0"/>
              <a:t>inštrumentál kým? čím?	</a:t>
            </a:r>
            <a:r>
              <a:rPr lang="sk-SK" altLang="sk-SK" b="1" dirty="0" err="1" smtClean="0"/>
              <a:t>ulic-ou</a:t>
            </a:r>
            <a:r>
              <a:rPr lang="sk-SK" altLang="sk-SK" b="1" dirty="0" smtClean="0"/>
              <a:t> 		</a:t>
            </a:r>
            <a:r>
              <a:rPr lang="sk-SK" altLang="sk-SK" b="1" dirty="0" err="1" smtClean="0"/>
              <a:t>ulic-ami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233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213</Words>
  <Application>Microsoft Office PowerPoint</Application>
  <PresentationFormat>Širokouhlá</PresentationFormat>
  <Paragraphs>30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Motív Office</vt:lpstr>
      <vt:lpstr>Veľké písmená 2  Prevediem Vás</vt:lpstr>
      <vt:lpstr>Na začiatku ulice je</vt:lpstr>
      <vt:lpstr>Na tej iste ulici žili spisovatelia a básnici...</vt:lpstr>
      <vt:lpstr>Prezentácia programu PowerPoint</vt:lpstr>
      <vt:lpstr>Táto ulica je aj ulicou jazykovedcov...</vt:lpstr>
      <vt:lpstr>Ulica patrí k výnimočným uliciam aj pre pamiatky ľudovej architektúry</vt:lpstr>
      <vt:lpstr>Na konci ulice je prírodná zaujímavosť: termálny prameň ako bazén. Miestni ho volajú _aďa, pretože vyzerá ako sudovitá nádoba. </vt:lpstr>
      <vt:lpstr>Starojánsku ulicu nájdete na _iptove</vt:lpstr>
      <vt:lpstr>Ktorá ulica je tou Vašou ulicou?</vt:lpstr>
      <vt:lpstr>Vzor ulica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Prevediem Vás ulicou</dc:title>
  <dc:creator>user</dc:creator>
  <cp:lastModifiedBy>User</cp:lastModifiedBy>
  <cp:revision>11</cp:revision>
  <dcterms:created xsi:type="dcterms:W3CDTF">2019-03-26T17:37:27Z</dcterms:created>
  <dcterms:modified xsi:type="dcterms:W3CDTF">2019-11-18T18:27:44Z</dcterms:modified>
</cp:coreProperties>
</file>