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8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502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089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877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854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786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076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888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839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8103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415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6933D-F543-4DB3-8AA3-F950E637ACF9}" type="datetimeFigureOut">
              <a:rPr lang="sk-SK" smtClean="0"/>
              <a:t>2. 12. 2019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BFE6B-A595-49AE-8E2A-442BF005E3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828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Morfologický pravopis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917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1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05098"/>
            <a:ext cx="10515600" cy="5012575"/>
          </a:xfrm>
        </p:spPr>
        <p:txBody>
          <a:bodyPr>
            <a:normAutofit/>
          </a:bodyPr>
          <a:lstStyle/>
          <a:p>
            <a:r>
              <a:rPr lang="sk-SK" dirty="0" smtClean="0"/>
              <a:t>Mozog </a:t>
            </a:r>
            <a:r>
              <a:rPr lang="sk-SK" dirty="0"/>
              <a:t>si robí </a:t>
            </a:r>
            <a:r>
              <a:rPr lang="sk-SK" dirty="0" smtClean="0"/>
              <a:t>záznamy </a:t>
            </a:r>
            <a:r>
              <a:rPr lang="sk-SK" dirty="0"/>
              <a:t>o tom, ako </a:t>
            </a:r>
            <a:r>
              <a:rPr lang="sk-SK" dirty="0" smtClean="0"/>
              <a:t>vyzerá </a:t>
            </a:r>
            <a:r>
              <a:rPr lang="sk-SK" dirty="0"/>
              <a:t>svet okolo nás. </a:t>
            </a:r>
            <a:endParaRPr lang="sk-SK" dirty="0" smtClean="0"/>
          </a:p>
          <a:p>
            <a:r>
              <a:rPr lang="sk-SK" dirty="0" smtClean="0"/>
              <a:t>Obyčajne </a:t>
            </a:r>
            <a:r>
              <a:rPr lang="sk-SK" dirty="0"/>
              <a:t>si to ani neuvedomujeme. </a:t>
            </a:r>
            <a:endParaRPr lang="sk-SK" dirty="0" smtClean="0"/>
          </a:p>
          <a:p>
            <a:r>
              <a:rPr lang="sk-SK" dirty="0" smtClean="0"/>
              <a:t>Sú </a:t>
            </a:r>
            <a:r>
              <a:rPr lang="sk-SK" dirty="0"/>
              <a:t>to </a:t>
            </a:r>
            <a:r>
              <a:rPr lang="sk-SK" dirty="0" smtClean="0"/>
              <a:t>zmesi </a:t>
            </a:r>
            <a:r>
              <a:rPr lang="sk-SK" dirty="0"/>
              <a:t>dojmov. </a:t>
            </a:r>
            <a:endParaRPr lang="sk-SK" dirty="0" smtClean="0"/>
          </a:p>
          <a:p>
            <a:r>
              <a:rPr lang="sk-SK" dirty="0" smtClean="0"/>
              <a:t>Keď </a:t>
            </a:r>
            <a:r>
              <a:rPr lang="sk-SK" dirty="0"/>
              <a:t>zavrieme oči, </a:t>
            </a:r>
            <a:r>
              <a:rPr lang="sk-SK" dirty="0" smtClean="0"/>
              <a:t>vybavíme </a:t>
            </a:r>
            <a:r>
              <a:rPr lang="sk-SK" dirty="0"/>
              <a:t>si ich v pamäti. </a:t>
            </a:r>
            <a:endParaRPr lang="sk-SK" dirty="0" smtClean="0"/>
          </a:p>
          <a:p>
            <a:r>
              <a:rPr lang="sk-SK" dirty="0" smtClean="0"/>
              <a:t>Niekedy </a:t>
            </a:r>
            <a:r>
              <a:rPr lang="sk-SK" dirty="0"/>
              <a:t>si v </a:t>
            </a:r>
            <a:r>
              <a:rPr lang="sk-SK" dirty="0" smtClean="0"/>
              <a:t>mysli </a:t>
            </a:r>
            <a:r>
              <a:rPr lang="sk-SK" dirty="0"/>
              <a:t>vytvárame fantastické </a:t>
            </a:r>
            <a:r>
              <a:rPr lang="sk-SK" dirty="0" smtClean="0"/>
              <a:t>predstavy. </a:t>
            </a:r>
          </a:p>
          <a:p>
            <a:r>
              <a:rPr lang="sk-SK" dirty="0" smtClean="0"/>
              <a:t>Raz </a:t>
            </a:r>
            <a:r>
              <a:rPr lang="sk-SK" dirty="0"/>
              <a:t>sme na lodi s </a:t>
            </a:r>
            <a:r>
              <a:rPr lang="sk-SK" dirty="0" smtClean="0"/>
              <a:t>rybármi </a:t>
            </a:r>
            <a:r>
              <a:rPr lang="sk-SK" dirty="0"/>
              <a:t>a </a:t>
            </a:r>
            <a:r>
              <a:rPr lang="sk-SK" dirty="0" smtClean="0"/>
              <a:t>sieťami, </a:t>
            </a:r>
            <a:r>
              <a:rPr lang="sk-SK" dirty="0"/>
              <a:t>potom sme v chládku pod </a:t>
            </a:r>
            <a:r>
              <a:rPr lang="sk-SK" dirty="0" smtClean="0"/>
              <a:t>palmami, </a:t>
            </a:r>
            <a:r>
              <a:rPr lang="sk-SK" dirty="0"/>
              <a:t>inokedy zas na africkej </a:t>
            </a:r>
            <a:r>
              <a:rPr lang="sk-SK" dirty="0" smtClean="0"/>
              <a:t>púšti </a:t>
            </a:r>
            <a:r>
              <a:rPr lang="sk-SK" dirty="0"/>
              <a:t>alebo v </a:t>
            </a:r>
            <a:r>
              <a:rPr lang="sk-SK" dirty="0" smtClean="0"/>
              <a:t>stepi. </a:t>
            </a:r>
          </a:p>
          <a:p>
            <a:r>
              <a:rPr lang="sk-SK" dirty="0" smtClean="0"/>
              <a:t>V</a:t>
            </a:r>
            <a:r>
              <a:rPr lang="sk-SK" dirty="0"/>
              <a:t> predstavách ľahko prekonávame </a:t>
            </a:r>
            <a:r>
              <a:rPr lang="sk-SK" dirty="0" smtClean="0"/>
              <a:t>diaľky. </a:t>
            </a:r>
          </a:p>
          <a:p>
            <a:r>
              <a:rPr lang="sk-SK" dirty="0" smtClean="0"/>
              <a:t>Keď </a:t>
            </a:r>
            <a:r>
              <a:rPr lang="sk-SK" dirty="0"/>
              <a:t>otvoríme oči,  opäť sme oboma </a:t>
            </a:r>
            <a:r>
              <a:rPr lang="sk-SK" dirty="0" smtClean="0"/>
              <a:t>nohami </a:t>
            </a:r>
            <a:r>
              <a:rPr lang="sk-SK" dirty="0"/>
              <a:t>na </a:t>
            </a:r>
            <a:r>
              <a:rPr lang="sk-SK" dirty="0" smtClean="0"/>
              <a:t>zemi. 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5848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96538"/>
            <a:ext cx="10515600" cy="527858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Prečo </a:t>
            </a:r>
            <a:r>
              <a:rPr lang="sk-SK" dirty="0"/>
              <a:t>je v niektorých krajinách hus symbolom </a:t>
            </a:r>
            <a:r>
              <a:rPr lang="sk-SK" dirty="0" smtClean="0"/>
              <a:t>lásky?</a:t>
            </a:r>
            <a:endParaRPr lang="sk-SK" dirty="0"/>
          </a:p>
          <a:p>
            <a:r>
              <a:rPr lang="sk-SK" dirty="0"/>
              <a:t>Keď sa vysoko na oblohe objavia kŕdle </a:t>
            </a:r>
            <a:r>
              <a:rPr lang="sk-SK" dirty="0" smtClean="0"/>
              <a:t>husí, </a:t>
            </a:r>
            <a:r>
              <a:rPr lang="sk-SK" dirty="0"/>
              <a:t>leto je už za </a:t>
            </a:r>
            <a:r>
              <a:rPr lang="sk-SK" dirty="0" smtClean="0"/>
              <a:t>nami. </a:t>
            </a:r>
          </a:p>
          <a:p>
            <a:r>
              <a:rPr lang="sk-SK" dirty="0" smtClean="0"/>
              <a:t>V</a:t>
            </a:r>
            <a:r>
              <a:rPr lang="sk-SK" dirty="0"/>
              <a:t> </a:t>
            </a:r>
            <a:r>
              <a:rPr lang="sk-SK" dirty="0" smtClean="0"/>
              <a:t>kŕdli </a:t>
            </a:r>
            <a:r>
              <a:rPr lang="sk-SK" dirty="0"/>
              <a:t>letia celé </a:t>
            </a:r>
            <a:r>
              <a:rPr lang="sk-SK" dirty="0" smtClean="0"/>
              <a:t>rodiny. </a:t>
            </a:r>
          </a:p>
          <a:p>
            <a:r>
              <a:rPr lang="sk-SK" dirty="0" smtClean="0"/>
              <a:t>Vo </a:t>
            </a:r>
            <a:r>
              <a:rPr lang="sk-SK" dirty="0"/>
              <a:t>vedení kŕdľa sa silné </a:t>
            </a:r>
            <a:r>
              <a:rPr lang="sk-SK" dirty="0" smtClean="0"/>
              <a:t>husi </a:t>
            </a:r>
            <a:r>
              <a:rPr lang="sk-SK" dirty="0"/>
              <a:t>striedajú. </a:t>
            </a:r>
            <a:endParaRPr lang="sk-SK" dirty="0" smtClean="0"/>
          </a:p>
          <a:p>
            <a:r>
              <a:rPr lang="sk-SK" dirty="0" smtClean="0"/>
              <a:t>Ak </a:t>
            </a:r>
            <a:r>
              <a:rPr lang="sk-SK" dirty="0"/>
              <a:t>samička zahynie, samček ju </a:t>
            </a:r>
            <a:r>
              <a:rPr lang="sk-SK" dirty="0" smtClean="0"/>
              <a:t>neopustí. </a:t>
            </a:r>
          </a:p>
          <a:p>
            <a:r>
              <a:rPr lang="sk-SK" dirty="0" smtClean="0"/>
              <a:t>Sedí </a:t>
            </a:r>
            <a:r>
              <a:rPr lang="sk-SK" dirty="0"/>
              <a:t>pri nej aj niekoľko dní na </a:t>
            </a:r>
            <a:r>
              <a:rPr lang="sk-SK" dirty="0" smtClean="0"/>
              <a:t>zemi,  </a:t>
            </a:r>
            <a:r>
              <a:rPr lang="sk-SK" dirty="0"/>
              <a:t>chráni jej telo pred </a:t>
            </a:r>
            <a:r>
              <a:rPr lang="sk-SK" dirty="0" smtClean="0"/>
              <a:t>líškami </a:t>
            </a:r>
            <a:r>
              <a:rPr lang="sk-SK" dirty="0"/>
              <a:t>a </a:t>
            </a:r>
            <a:r>
              <a:rPr lang="sk-SK" dirty="0" smtClean="0"/>
              <a:t>čajkami.</a:t>
            </a:r>
          </a:p>
          <a:p>
            <a:r>
              <a:rPr lang="sk-SK" dirty="0" smtClean="0"/>
              <a:t>Husi </a:t>
            </a:r>
            <a:r>
              <a:rPr lang="sk-SK" dirty="0"/>
              <a:t>divé u nás hniezdia na </a:t>
            </a:r>
            <a:r>
              <a:rPr lang="sk-SK" dirty="0" smtClean="0"/>
              <a:t>Záhorí. </a:t>
            </a:r>
          </a:p>
          <a:p>
            <a:r>
              <a:rPr lang="sk-SK" dirty="0" smtClean="0"/>
              <a:t>Hniezda </a:t>
            </a:r>
            <a:r>
              <a:rPr lang="sk-SK" dirty="0"/>
              <a:t>si robia z </a:t>
            </a:r>
            <a:r>
              <a:rPr lang="sk-SK" dirty="0" smtClean="0"/>
              <a:t>trstiny. </a:t>
            </a:r>
          </a:p>
          <a:p>
            <a:r>
              <a:rPr lang="sk-SK" dirty="0" smtClean="0"/>
              <a:t>Gunár </a:t>
            </a:r>
            <a:r>
              <a:rPr lang="sk-SK" dirty="0"/>
              <a:t>nosí suché </a:t>
            </a:r>
            <a:r>
              <a:rPr lang="sk-SK" dirty="0" smtClean="0"/>
              <a:t>rastliny  </a:t>
            </a:r>
            <a:r>
              <a:rPr lang="sk-SK" dirty="0"/>
              <a:t>a prináša ich </a:t>
            </a:r>
            <a:r>
              <a:rPr lang="sk-SK" dirty="0" smtClean="0"/>
              <a:t>husi. </a:t>
            </a:r>
          </a:p>
          <a:p>
            <a:r>
              <a:rPr lang="sk-SK" dirty="0" smtClean="0"/>
              <a:t>Tá </a:t>
            </a:r>
            <a:r>
              <a:rPr lang="sk-SK" dirty="0"/>
              <a:t>stavia hniezdo v </a:t>
            </a:r>
            <a:r>
              <a:rPr lang="sk-SK" dirty="0" smtClean="0"/>
              <a:t>tŕstí. </a:t>
            </a:r>
          </a:p>
          <a:p>
            <a:r>
              <a:rPr lang="sk-SK" dirty="0" smtClean="0"/>
              <a:t>Keď </a:t>
            </a:r>
            <a:r>
              <a:rPr lang="sk-SK" dirty="0"/>
              <a:t>sa </a:t>
            </a:r>
            <a:r>
              <a:rPr lang="sk-SK" dirty="0" smtClean="0"/>
              <a:t>vyliahnu mláďatá, </a:t>
            </a:r>
            <a:r>
              <a:rPr lang="sk-SK" dirty="0"/>
              <a:t>sú schované v maminom </a:t>
            </a:r>
            <a:r>
              <a:rPr lang="sk-SK" dirty="0" smtClean="0"/>
              <a:t>perí </a:t>
            </a:r>
            <a:r>
              <a:rPr lang="sk-SK" dirty="0"/>
              <a:t>a vystrkujú </a:t>
            </a:r>
            <a:r>
              <a:rPr lang="sk-SK" dirty="0" smtClean="0"/>
              <a:t>hlávky.</a:t>
            </a:r>
          </a:p>
          <a:p>
            <a:r>
              <a:rPr lang="sk-SK" dirty="0" smtClean="0"/>
              <a:t>Gunár </a:t>
            </a:r>
            <a:r>
              <a:rPr lang="sk-SK" dirty="0"/>
              <a:t>je vtedy ochrancom celej </a:t>
            </a:r>
            <a:r>
              <a:rPr lang="sk-SK" dirty="0" smtClean="0"/>
              <a:t>rodiny. 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97462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3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88225"/>
            <a:ext cx="10515600" cy="5394960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Zimné </a:t>
            </a:r>
            <a:r>
              <a:rPr lang="sk-SK" dirty="0"/>
              <a:t>druhy </a:t>
            </a:r>
            <a:r>
              <a:rPr lang="sk-SK" dirty="0" smtClean="0"/>
              <a:t>jabĺk </a:t>
            </a:r>
            <a:r>
              <a:rPr lang="sk-SK" dirty="0"/>
              <a:t>sú trvanlivé. </a:t>
            </a:r>
            <a:endParaRPr lang="sk-SK" dirty="0" smtClean="0"/>
          </a:p>
          <a:p>
            <a:r>
              <a:rPr lang="sk-SK" dirty="0" smtClean="0"/>
              <a:t>Kŕmite </a:t>
            </a:r>
            <a:r>
              <a:rPr lang="sk-SK" dirty="0"/>
              <a:t>sýkorky </a:t>
            </a:r>
            <a:r>
              <a:rPr lang="sk-SK" dirty="0" smtClean="0"/>
              <a:t>tekvicovými jadierkami? </a:t>
            </a:r>
          </a:p>
          <a:p>
            <a:r>
              <a:rPr lang="sk-SK" dirty="0" smtClean="0"/>
              <a:t>Ktoré mestá </a:t>
            </a:r>
            <a:r>
              <a:rPr lang="sk-SK" dirty="0"/>
              <a:t>by si rád navštívil? </a:t>
            </a:r>
            <a:endParaRPr lang="sk-SK" dirty="0" smtClean="0"/>
          </a:p>
          <a:p>
            <a:r>
              <a:rPr lang="sk-SK" dirty="0" smtClean="0"/>
              <a:t>Je </a:t>
            </a:r>
            <a:r>
              <a:rPr lang="sk-SK" dirty="0"/>
              <a:t>tu dosť </a:t>
            </a:r>
            <a:r>
              <a:rPr lang="sk-SK" dirty="0" smtClean="0"/>
              <a:t>miesta </a:t>
            </a:r>
            <a:r>
              <a:rPr lang="sk-SK" dirty="0"/>
              <a:t>pre všetkých. </a:t>
            </a:r>
            <a:endParaRPr lang="sk-SK" dirty="0" smtClean="0"/>
          </a:p>
          <a:p>
            <a:r>
              <a:rPr lang="sk-SK" dirty="0" smtClean="0"/>
              <a:t>Rád </a:t>
            </a:r>
            <a:r>
              <a:rPr lang="sk-SK" dirty="0"/>
              <a:t>by som si zaplával v </a:t>
            </a:r>
            <a:r>
              <a:rPr lang="sk-SK" dirty="0" smtClean="0"/>
              <a:t>mori. </a:t>
            </a:r>
          </a:p>
          <a:p>
            <a:r>
              <a:rPr lang="sk-SK" dirty="0" smtClean="0"/>
              <a:t>Skalolezci </a:t>
            </a:r>
            <a:r>
              <a:rPr lang="sk-SK" dirty="0"/>
              <a:t>používajú niekoľko záchranných </a:t>
            </a:r>
            <a:r>
              <a:rPr lang="sk-SK" dirty="0" smtClean="0"/>
              <a:t>lán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Detstvo </a:t>
            </a:r>
            <a:r>
              <a:rPr lang="sk-SK" dirty="0"/>
              <a:t>som </a:t>
            </a:r>
            <a:r>
              <a:rPr lang="sk-SK" dirty="0" smtClean="0"/>
              <a:t>trávil </a:t>
            </a:r>
            <a:r>
              <a:rPr lang="sk-SK" dirty="0"/>
              <a:t>na </a:t>
            </a:r>
            <a:r>
              <a:rPr lang="sk-SK" dirty="0" smtClean="0"/>
              <a:t>Záhorí. </a:t>
            </a:r>
          </a:p>
          <a:p>
            <a:r>
              <a:rPr lang="sk-SK" dirty="0" smtClean="0"/>
              <a:t>V</a:t>
            </a:r>
            <a:r>
              <a:rPr lang="sk-SK" dirty="0"/>
              <a:t> </a:t>
            </a:r>
            <a:r>
              <a:rPr lang="sk-SK" dirty="0" smtClean="0"/>
              <a:t>ústí rieky </a:t>
            </a:r>
            <a:r>
              <a:rPr lang="sk-SK" dirty="0"/>
              <a:t>Labe sa nachádza prístav. </a:t>
            </a:r>
            <a:endParaRPr lang="sk-SK" dirty="0" smtClean="0"/>
          </a:p>
          <a:p>
            <a:r>
              <a:rPr lang="sk-SK" dirty="0" smtClean="0"/>
              <a:t>Môj </a:t>
            </a:r>
            <a:r>
              <a:rPr lang="sk-SK" dirty="0"/>
              <a:t>otec sa narodil v </a:t>
            </a:r>
            <a:r>
              <a:rPr lang="sk-SK" dirty="0" smtClean="0"/>
              <a:t>Jastrabí.</a:t>
            </a:r>
          </a:p>
          <a:p>
            <a:r>
              <a:rPr lang="sk-SK" dirty="0" smtClean="0"/>
              <a:t>V</a:t>
            </a:r>
            <a:r>
              <a:rPr lang="sk-SK" dirty="0"/>
              <a:t> </a:t>
            </a:r>
            <a:r>
              <a:rPr lang="sk-SK" dirty="0" smtClean="0"/>
              <a:t>prítmí </a:t>
            </a:r>
            <a:r>
              <a:rPr lang="sk-SK" dirty="0"/>
              <a:t>som nerozpoznal tváre </a:t>
            </a:r>
            <a:r>
              <a:rPr lang="sk-SK" dirty="0" smtClean="0"/>
              <a:t>ľudí.</a:t>
            </a:r>
          </a:p>
          <a:p>
            <a:r>
              <a:rPr lang="sk-SK" dirty="0" smtClean="0"/>
              <a:t>Levica </a:t>
            </a:r>
            <a:r>
              <a:rPr lang="sk-SK" dirty="0"/>
              <a:t>s </a:t>
            </a:r>
            <a:r>
              <a:rPr lang="sk-SK" dirty="0" smtClean="0"/>
              <a:t>levíčatami </a:t>
            </a:r>
            <a:r>
              <a:rPr lang="sk-SK" dirty="0"/>
              <a:t>vyšla na lov</a:t>
            </a:r>
            <a:r>
              <a:rPr lang="sk-SK" dirty="0" smtClean="0"/>
              <a:t>.</a:t>
            </a:r>
          </a:p>
          <a:p>
            <a:r>
              <a:rPr lang="sk-SK" dirty="0" smtClean="0"/>
              <a:t>V</a:t>
            </a:r>
            <a:r>
              <a:rPr lang="sk-SK" dirty="0"/>
              <a:t> horúcom lete je vánok v </a:t>
            </a:r>
            <a:r>
              <a:rPr lang="sk-SK" dirty="0" smtClean="0"/>
              <a:t>lístí vŕby </a:t>
            </a:r>
            <a:r>
              <a:rPr lang="sk-SK" dirty="0"/>
              <a:t>príjemný.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34180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4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80011" y="1795549"/>
            <a:ext cx="10515600" cy="4655127"/>
          </a:xfrm>
        </p:spPr>
        <p:txBody>
          <a:bodyPr/>
          <a:lstStyle/>
          <a:p>
            <a:r>
              <a:rPr lang="sk-SK" dirty="0" smtClean="0"/>
              <a:t>Krt </a:t>
            </a:r>
            <a:r>
              <a:rPr lang="sk-SK" dirty="0"/>
              <a:t>je </a:t>
            </a:r>
            <a:r>
              <a:rPr lang="sk-SK" dirty="0" smtClean="0"/>
              <a:t>hmyzožravý </a:t>
            </a:r>
            <a:r>
              <a:rPr lang="sk-SK" dirty="0"/>
              <a:t>cicavec </a:t>
            </a:r>
            <a:r>
              <a:rPr lang="sk-SK" dirty="0" smtClean="0"/>
              <a:t>žijúci </a:t>
            </a:r>
            <a:r>
              <a:rPr lang="sk-SK" dirty="0"/>
              <a:t>pod zemou.  </a:t>
            </a:r>
            <a:endParaRPr lang="sk-SK" dirty="0" smtClean="0"/>
          </a:p>
          <a:p>
            <a:r>
              <a:rPr lang="sk-SK" dirty="0" smtClean="0"/>
              <a:t>Ak </a:t>
            </a:r>
            <a:r>
              <a:rPr lang="sk-SK" dirty="0"/>
              <a:t>si </a:t>
            </a:r>
            <a:r>
              <a:rPr lang="sk-SK" dirty="0" smtClean="0"/>
              <a:t>myslíte</a:t>
            </a:r>
            <a:r>
              <a:rPr lang="sk-SK" dirty="0"/>
              <a:t>, že v zime spí, </a:t>
            </a:r>
            <a:r>
              <a:rPr lang="sk-SK" dirty="0" smtClean="0"/>
              <a:t>mýlite </a:t>
            </a:r>
            <a:r>
              <a:rPr lang="sk-SK" dirty="0"/>
              <a:t>sa. </a:t>
            </a:r>
            <a:endParaRPr lang="sk-SK" dirty="0" smtClean="0"/>
          </a:p>
          <a:p>
            <a:r>
              <a:rPr lang="sk-SK" dirty="0" smtClean="0"/>
              <a:t>Len </a:t>
            </a:r>
            <a:r>
              <a:rPr lang="sk-SK" dirty="0"/>
              <a:t>si všimnite, koľko </a:t>
            </a:r>
            <a:r>
              <a:rPr lang="sk-SK" dirty="0" smtClean="0"/>
              <a:t>krtincov </a:t>
            </a:r>
            <a:r>
              <a:rPr lang="sk-SK" dirty="0"/>
              <a:t>sa vydúva v zasneženej krajine. </a:t>
            </a:r>
            <a:endParaRPr lang="sk-SK" dirty="0" smtClean="0"/>
          </a:p>
          <a:p>
            <a:r>
              <a:rPr lang="sk-SK" dirty="0" smtClean="0"/>
              <a:t>Hoci </a:t>
            </a:r>
            <a:r>
              <a:rPr lang="sk-SK" dirty="0"/>
              <a:t>je krt ježkov </a:t>
            </a:r>
            <a:r>
              <a:rPr lang="sk-SK" dirty="0" smtClean="0"/>
              <a:t>príbuzný, </a:t>
            </a:r>
            <a:r>
              <a:rPr lang="sk-SK" dirty="0"/>
              <a:t>na zimný spánok sa </a:t>
            </a:r>
            <a:r>
              <a:rPr lang="sk-SK" dirty="0" smtClean="0"/>
              <a:t>neuloží. </a:t>
            </a:r>
          </a:p>
          <a:p>
            <a:r>
              <a:rPr lang="sk-SK" dirty="0" smtClean="0"/>
              <a:t>V</a:t>
            </a:r>
            <a:r>
              <a:rPr lang="sk-SK" dirty="0"/>
              <a:t> jeho </a:t>
            </a:r>
            <a:r>
              <a:rPr lang="sk-SK" dirty="0" smtClean="0"/>
              <a:t>podzemných chodbách </a:t>
            </a:r>
            <a:r>
              <a:rPr lang="sk-SK" dirty="0"/>
              <a:t>nemrzne a komory má plné </a:t>
            </a:r>
            <a:r>
              <a:rPr lang="sk-SK" dirty="0" smtClean="0"/>
              <a:t>jedla.</a:t>
            </a:r>
          </a:p>
          <a:p>
            <a:r>
              <a:rPr lang="sk-SK" dirty="0" smtClean="0"/>
              <a:t>Každý </a:t>
            </a:r>
            <a:r>
              <a:rPr lang="sk-SK" dirty="0"/>
              <a:t>krt ešte v lete </a:t>
            </a:r>
            <a:r>
              <a:rPr lang="sk-SK" dirty="0" smtClean="0"/>
              <a:t>myslí </a:t>
            </a:r>
            <a:r>
              <a:rPr lang="sk-SK" dirty="0"/>
              <a:t>na horšie </a:t>
            </a:r>
            <a:r>
              <a:rPr lang="sk-SK" dirty="0" smtClean="0"/>
              <a:t>časy </a:t>
            </a:r>
            <a:r>
              <a:rPr lang="sk-SK" dirty="0"/>
              <a:t>a naloví si </a:t>
            </a:r>
            <a:r>
              <a:rPr lang="sk-SK" dirty="0" smtClean="0"/>
              <a:t>dážďovky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Večný </a:t>
            </a:r>
            <a:r>
              <a:rPr lang="sk-SK" dirty="0"/>
              <a:t>hlad núti krtka stále hľadať čosi pod zub. </a:t>
            </a:r>
            <a:endParaRPr lang="sk-SK" dirty="0" smtClean="0"/>
          </a:p>
          <a:p>
            <a:r>
              <a:rPr lang="sk-SK" dirty="0" smtClean="0"/>
              <a:t>Loví hmyz </a:t>
            </a:r>
            <a:r>
              <a:rPr lang="sk-SK" dirty="0"/>
              <a:t>a jeho </a:t>
            </a:r>
            <a:r>
              <a:rPr lang="sk-SK" dirty="0" smtClean="0"/>
              <a:t>larvy, mäkkýše</a:t>
            </a:r>
            <a:r>
              <a:rPr lang="sk-SK" dirty="0"/>
              <a:t>, </a:t>
            </a:r>
            <a:r>
              <a:rPr lang="sk-SK" dirty="0" smtClean="0"/>
              <a:t>žaby, </a:t>
            </a:r>
            <a:r>
              <a:rPr lang="sk-SK" dirty="0"/>
              <a:t>jašterice či hraboše.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01248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931" y="0"/>
            <a:ext cx="10515600" cy="1325563"/>
          </a:xfrm>
        </p:spPr>
        <p:txBody>
          <a:bodyPr/>
          <a:lstStyle/>
          <a:p>
            <a:r>
              <a:rPr lang="sk-SK" b="1" dirty="0" smtClean="0"/>
              <a:t>5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90945" y="872836"/>
            <a:ext cx="11687695" cy="5818909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Indiáni </a:t>
            </a:r>
            <a:r>
              <a:rPr lang="sk-SK" dirty="0"/>
              <a:t>si vždy </a:t>
            </a:r>
            <a:r>
              <a:rPr lang="sk-SK" dirty="0" smtClean="0"/>
              <a:t>vážili </a:t>
            </a:r>
            <a:r>
              <a:rPr lang="sk-SK" dirty="0"/>
              <a:t>svoje </a:t>
            </a:r>
            <a:r>
              <a:rPr lang="sk-SK" dirty="0" smtClean="0"/>
              <a:t>rodiny.</a:t>
            </a:r>
          </a:p>
          <a:p>
            <a:r>
              <a:rPr lang="sk-SK" dirty="0" smtClean="0"/>
              <a:t>Pracovali </a:t>
            </a:r>
            <a:r>
              <a:rPr lang="sk-SK" dirty="0"/>
              <a:t>spoločne, aby si zabezpečili potravu, oblečenie a </a:t>
            </a:r>
            <a:r>
              <a:rPr lang="sk-SK" dirty="0" smtClean="0"/>
              <a:t>útočisko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Príbuzní </a:t>
            </a:r>
            <a:r>
              <a:rPr lang="sk-SK" dirty="0"/>
              <a:t>žili vedľa seba a pomáhali si. </a:t>
            </a:r>
            <a:endParaRPr lang="sk-SK" dirty="0" smtClean="0"/>
          </a:p>
          <a:p>
            <a:r>
              <a:rPr lang="sk-SK" dirty="0" smtClean="0"/>
              <a:t>Rodiny </a:t>
            </a:r>
            <a:r>
              <a:rPr lang="sk-SK" dirty="0"/>
              <a:t>sa často </a:t>
            </a:r>
            <a:r>
              <a:rPr lang="sk-SK" dirty="0" smtClean="0"/>
              <a:t>stretávali </a:t>
            </a:r>
            <a:r>
              <a:rPr lang="sk-SK" dirty="0"/>
              <a:t>a spoločne oslavovali. </a:t>
            </a:r>
            <a:endParaRPr lang="sk-SK" dirty="0" smtClean="0"/>
          </a:p>
          <a:p>
            <a:r>
              <a:rPr lang="sk-SK" dirty="0" smtClean="0"/>
              <a:t>Ak </a:t>
            </a:r>
            <a:r>
              <a:rPr lang="sk-SK" dirty="0"/>
              <a:t>by ste boli dieťaťom v </a:t>
            </a:r>
            <a:r>
              <a:rPr lang="sk-SK" dirty="0" smtClean="0"/>
              <a:t>indiánskej </a:t>
            </a:r>
            <a:r>
              <a:rPr lang="sk-SK" dirty="0"/>
              <a:t>rodine, na školu a učebnice by ste mohli </a:t>
            </a:r>
            <a:r>
              <a:rPr lang="sk-SK" dirty="0" smtClean="0"/>
              <a:t>zabudnúť.</a:t>
            </a:r>
          </a:p>
          <a:p>
            <a:r>
              <a:rPr lang="sk-SK" dirty="0" smtClean="0"/>
              <a:t>Dieťa </a:t>
            </a:r>
            <a:r>
              <a:rPr lang="sk-SK" dirty="0"/>
              <a:t>sa učilo od </a:t>
            </a:r>
            <a:r>
              <a:rPr lang="sk-SK" dirty="0" smtClean="0"/>
              <a:t>starších </a:t>
            </a:r>
            <a:r>
              <a:rPr lang="sk-SK" dirty="0"/>
              <a:t>súrodencov a od rodičov. </a:t>
            </a:r>
            <a:endParaRPr lang="sk-SK" dirty="0" smtClean="0"/>
          </a:p>
          <a:p>
            <a:r>
              <a:rPr lang="sk-SK" dirty="0" smtClean="0"/>
              <a:t>Hralo </a:t>
            </a:r>
            <a:r>
              <a:rPr lang="sk-SK" dirty="0"/>
              <a:t>sa s </a:t>
            </a:r>
            <a:r>
              <a:rPr lang="sk-SK" dirty="0" smtClean="0"/>
              <a:t>malými lukmi </a:t>
            </a:r>
            <a:r>
              <a:rPr lang="sk-SK" dirty="0"/>
              <a:t>a </a:t>
            </a:r>
            <a:r>
              <a:rPr lang="sk-SK" dirty="0" smtClean="0"/>
              <a:t>šípmi, bábikami, hrncami </a:t>
            </a:r>
            <a:r>
              <a:rPr lang="sk-SK" dirty="0"/>
              <a:t>a </a:t>
            </a:r>
            <a:r>
              <a:rPr lang="sk-SK" dirty="0" smtClean="0"/>
              <a:t>detskými </a:t>
            </a:r>
            <a:r>
              <a:rPr lang="sk-SK" dirty="0"/>
              <a:t>stanmi. </a:t>
            </a:r>
            <a:endParaRPr lang="sk-SK" dirty="0" smtClean="0"/>
          </a:p>
          <a:p>
            <a:r>
              <a:rPr lang="sk-SK" dirty="0" smtClean="0"/>
              <a:t>Deti odmalička </a:t>
            </a:r>
            <a:r>
              <a:rPr lang="sk-SK" dirty="0"/>
              <a:t>jazdili na koňoch a </a:t>
            </a:r>
            <a:r>
              <a:rPr lang="sk-SK" dirty="0" smtClean="0"/>
              <a:t>plávali</a:t>
            </a:r>
            <a:r>
              <a:rPr lang="sk-SK" dirty="0"/>
              <a:t>, dokonca aj v zime. </a:t>
            </a:r>
            <a:endParaRPr lang="sk-SK" dirty="0" smtClean="0"/>
          </a:p>
          <a:p>
            <a:r>
              <a:rPr lang="sk-SK" dirty="0" smtClean="0"/>
              <a:t>Chlapci </a:t>
            </a:r>
            <a:r>
              <a:rPr lang="sk-SK" dirty="0"/>
              <a:t>a dievčatá v </a:t>
            </a:r>
            <a:r>
              <a:rPr lang="sk-SK" dirty="0" err="1" smtClean="0"/>
              <a:t>tínedžerskom</a:t>
            </a:r>
            <a:r>
              <a:rPr lang="sk-SK" dirty="0" smtClean="0"/>
              <a:t> </a:t>
            </a:r>
            <a:r>
              <a:rPr lang="sk-SK" dirty="0"/>
              <a:t>veku boli už na </a:t>
            </a:r>
            <a:r>
              <a:rPr lang="sk-SK" dirty="0" smtClean="0"/>
              <a:t>úlohu dospelých </a:t>
            </a:r>
            <a:r>
              <a:rPr lang="sk-SK" dirty="0"/>
              <a:t>dobre </a:t>
            </a:r>
            <a:r>
              <a:rPr lang="sk-SK" dirty="0" smtClean="0"/>
              <a:t>pripravení.</a:t>
            </a:r>
          </a:p>
          <a:p>
            <a:r>
              <a:rPr lang="sk-SK" dirty="0" smtClean="0"/>
              <a:t>Dievča </a:t>
            </a:r>
            <a:r>
              <a:rPr lang="sk-SK" dirty="0"/>
              <a:t>ovládalo všetky </a:t>
            </a:r>
            <a:r>
              <a:rPr lang="sk-SK" dirty="0" smtClean="0"/>
              <a:t>domáce </a:t>
            </a:r>
            <a:r>
              <a:rPr lang="sk-SK" dirty="0"/>
              <a:t>práce a chlapec dokazoval svoju </a:t>
            </a:r>
            <a:r>
              <a:rPr lang="sk-SK" dirty="0" smtClean="0"/>
              <a:t>silu </a:t>
            </a:r>
            <a:r>
              <a:rPr lang="sk-SK" dirty="0"/>
              <a:t>a odvahu v skúške</a:t>
            </a:r>
            <a:r>
              <a:rPr lang="sk-SK" dirty="0" smtClean="0"/>
              <a:t>.</a:t>
            </a:r>
          </a:p>
          <a:p>
            <a:r>
              <a:rPr lang="sk-SK" dirty="0" smtClean="0"/>
              <a:t>V</a:t>
            </a:r>
            <a:r>
              <a:rPr lang="sk-SK" dirty="0"/>
              <a:t> divočine si musel poradiť </a:t>
            </a:r>
            <a:r>
              <a:rPr lang="sk-SK" dirty="0" smtClean="0"/>
              <a:t>sám</a:t>
            </a:r>
            <a:r>
              <a:rPr lang="sk-SK" dirty="0"/>
              <a:t>, bez jedla a </a:t>
            </a:r>
            <a:r>
              <a:rPr lang="sk-SK" dirty="0" smtClean="0"/>
              <a:t>vody. </a:t>
            </a:r>
          </a:p>
          <a:p>
            <a:r>
              <a:rPr lang="sk-SK" dirty="0" smtClean="0"/>
              <a:t>Okrem </a:t>
            </a:r>
            <a:r>
              <a:rPr lang="sk-SK" dirty="0"/>
              <a:t>toho si </a:t>
            </a:r>
            <a:r>
              <a:rPr lang="sk-SK" dirty="0" smtClean="0"/>
              <a:t>dievčatá </a:t>
            </a:r>
            <a:r>
              <a:rPr lang="sk-SK" dirty="0"/>
              <a:t>a chlapci museli nájsť </a:t>
            </a:r>
            <a:r>
              <a:rPr lang="sk-SK" dirty="0" smtClean="0"/>
              <a:t>životného </a:t>
            </a:r>
            <a:r>
              <a:rPr lang="sk-SK" dirty="0"/>
              <a:t>partnera. </a:t>
            </a:r>
            <a:endParaRPr lang="sk-SK" dirty="0" smtClean="0"/>
          </a:p>
          <a:p>
            <a:r>
              <a:rPr lang="sk-SK" dirty="0" smtClean="0"/>
              <a:t>Indiáni </a:t>
            </a:r>
            <a:r>
              <a:rPr lang="sk-SK" dirty="0"/>
              <a:t>si zakladali rodiny vo </a:t>
            </a:r>
            <a:r>
              <a:rPr lang="sk-SK" dirty="0" smtClean="0"/>
              <a:t>veľmi </a:t>
            </a:r>
            <a:r>
              <a:rPr lang="sk-SK" dirty="0"/>
              <a:t>mladom veku. </a:t>
            </a:r>
            <a:endParaRPr lang="sk-SK" dirty="0" smtClean="0"/>
          </a:p>
          <a:p>
            <a:r>
              <a:rPr lang="sk-SK" dirty="0" smtClean="0"/>
              <a:t>Životného </a:t>
            </a:r>
            <a:r>
              <a:rPr lang="sk-SK" dirty="0"/>
              <a:t>partnera zväčša vyberali </a:t>
            </a:r>
            <a:r>
              <a:rPr lang="sk-SK" dirty="0" smtClean="0"/>
              <a:t>dospelí. </a:t>
            </a:r>
          </a:p>
          <a:p>
            <a:r>
              <a:rPr lang="sk-SK" dirty="0" smtClean="0"/>
              <a:t>Mladomanželka </a:t>
            </a:r>
            <a:r>
              <a:rPr lang="sk-SK" dirty="0"/>
              <a:t>pracovala na </a:t>
            </a:r>
            <a:r>
              <a:rPr lang="sk-SK" dirty="0" smtClean="0"/>
              <a:t>poli, </a:t>
            </a:r>
            <a:r>
              <a:rPr lang="sk-SK" dirty="0"/>
              <a:t>zbierala </a:t>
            </a:r>
            <a:r>
              <a:rPr lang="sk-SK" dirty="0" smtClean="0"/>
              <a:t>plody, </a:t>
            </a:r>
            <a:r>
              <a:rPr lang="sk-SK" dirty="0"/>
              <a:t>varila, šila a upratovala. </a:t>
            </a:r>
            <a:endParaRPr lang="sk-SK" dirty="0" smtClean="0"/>
          </a:p>
          <a:p>
            <a:r>
              <a:rPr lang="sk-SK" dirty="0" smtClean="0"/>
              <a:t>Mladomanžel obstarával </a:t>
            </a:r>
            <a:r>
              <a:rPr lang="sk-SK" dirty="0"/>
              <a:t>potravu, lovil alebo choval </a:t>
            </a:r>
            <a:r>
              <a:rPr lang="sk-SK" dirty="0" smtClean="0"/>
              <a:t>zvieratá. </a:t>
            </a:r>
            <a:r>
              <a:rPr lang="sk-SK" dirty="0"/>
              <a:t>Rodinné </a:t>
            </a:r>
            <a:r>
              <a:rPr lang="sk-SK" dirty="0" smtClean="0"/>
              <a:t>zväzky </a:t>
            </a:r>
            <a:r>
              <a:rPr lang="sk-SK" dirty="0"/>
              <a:t>boli veľmi silné. V pustej krajine ľudia mohli prežiť len </a:t>
            </a:r>
            <a:r>
              <a:rPr lang="sk-SK" dirty="0" smtClean="0"/>
              <a:t>spoločnými </a:t>
            </a:r>
            <a:r>
              <a:rPr lang="sk-SK" dirty="0"/>
              <a:t>silami.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220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slovenský prezident</a:t>
            </a:r>
          </a:p>
          <a:p>
            <a:r>
              <a:rPr lang="sk-SK" dirty="0" smtClean="0"/>
              <a:t>hokejový tréner</a:t>
            </a:r>
          </a:p>
          <a:p>
            <a:r>
              <a:rPr lang="sk-SK" dirty="0" smtClean="0"/>
              <a:t>vyrovnaný súper</a:t>
            </a:r>
          </a:p>
          <a:p>
            <a:r>
              <a:rPr lang="sk-SK" dirty="0" smtClean="0"/>
              <a:t>iný autor</a:t>
            </a:r>
          </a:p>
          <a:p>
            <a:r>
              <a:rPr lang="sk-SK" dirty="0" err="1" smtClean="0"/>
              <a:t>mnoh</a:t>
            </a:r>
            <a:r>
              <a:rPr lang="sk-SK" dirty="0" smtClean="0"/>
              <a:t>_ lekár_</a:t>
            </a:r>
          </a:p>
          <a:p>
            <a:r>
              <a:rPr lang="sk-SK" dirty="0" smtClean="0"/>
              <a:t>životný partner</a:t>
            </a:r>
          </a:p>
          <a:p>
            <a:r>
              <a:rPr lang="sk-SK" dirty="0" smtClean="0"/>
              <a:t>začínajúci režisér</a:t>
            </a:r>
          </a:p>
          <a:p>
            <a:r>
              <a:rPr lang="sk-SK" dirty="0" smtClean="0"/>
              <a:t>bývalý redaktor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slovenskí prezidenti</a:t>
            </a:r>
          </a:p>
          <a:p>
            <a:r>
              <a:rPr lang="sk-SK" dirty="0" smtClean="0"/>
              <a:t>hokejoví tréneri</a:t>
            </a:r>
          </a:p>
          <a:p>
            <a:r>
              <a:rPr lang="sk-SK" dirty="0" smtClean="0"/>
              <a:t>vyrovnaní súperi</a:t>
            </a:r>
          </a:p>
          <a:p>
            <a:r>
              <a:rPr lang="sk-SK" dirty="0" smtClean="0"/>
              <a:t>iní autori</a:t>
            </a:r>
            <a:endParaRPr lang="sk-SK" b="1" dirty="0" smtClean="0"/>
          </a:p>
          <a:p>
            <a:r>
              <a:rPr lang="sk-SK" dirty="0" smtClean="0"/>
              <a:t>mnohí lekári</a:t>
            </a:r>
          </a:p>
          <a:p>
            <a:r>
              <a:rPr lang="sk-SK" dirty="0" smtClean="0"/>
              <a:t>životní partneri</a:t>
            </a:r>
          </a:p>
          <a:p>
            <a:r>
              <a:rPr lang="sk-SK" dirty="0" smtClean="0"/>
              <a:t>začínajúci režiséri</a:t>
            </a:r>
          </a:p>
          <a:p>
            <a:r>
              <a:rPr lang="sk-SK" dirty="0" smtClean="0"/>
              <a:t>bývalí redaktori</a:t>
            </a: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078064" y="3372464"/>
            <a:ext cx="15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rgbClr val="FF0000"/>
                </a:solidFill>
              </a:rPr>
              <a:t>chlapi</a:t>
            </a:r>
            <a:endParaRPr lang="sk-SK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4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cestovateľský večer</a:t>
            </a:r>
          </a:p>
          <a:p>
            <a:r>
              <a:rPr lang="sk-SK" dirty="0" smtClean="0"/>
              <a:t>piknikový stôl</a:t>
            </a:r>
          </a:p>
          <a:p>
            <a:r>
              <a:rPr lang="sk-SK" dirty="0" smtClean="0"/>
              <a:t>plazmový televízor</a:t>
            </a:r>
          </a:p>
          <a:p>
            <a:r>
              <a:rPr lang="sk-SK" dirty="0" smtClean="0"/>
              <a:t>francúzsky syr</a:t>
            </a:r>
          </a:p>
          <a:p>
            <a:r>
              <a:rPr lang="sk-SK" dirty="0" smtClean="0"/>
              <a:t>futbalový štadión</a:t>
            </a:r>
          </a:p>
          <a:p>
            <a:r>
              <a:rPr lang="sk-SK" dirty="0" smtClean="0"/>
              <a:t>naftový motor</a:t>
            </a:r>
          </a:p>
          <a:p>
            <a:r>
              <a:rPr lang="sk-SK" dirty="0" smtClean="0"/>
              <a:t>drevený kostol</a:t>
            </a:r>
          </a:p>
          <a:p>
            <a:r>
              <a:rPr lang="sk-SK" dirty="0" smtClean="0"/>
              <a:t>zeleninový obed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cestovateľské večery</a:t>
            </a:r>
          </a:p>
          <a:p>
            <a:r>
              <a:rPr lang="sk-SK" dirty="0" smtClean="0"/>
              <a:t>piknikové stoly</a:t>
            </a:r>
          </a:p>
          <a:p>
            <a:r>
              <a:rPr lang="sk-SK" dirty="0" smtClean="0"/>
              <a:t>plazmové televízory</a:t>
            </a:r>
          </a:p>
          <a:p>
            <a:r>
              <a:rPr lang="sk-SK" dirty="0" smtClean="0"/>
              <a:t>francúzske syry</a:t>
            </a:r>
          </a:p>
          <a:p>
            <a:r>
              <a:rPr lang="sk-SK" dirty="0" smtClean="0"/>
              <a:t>futbalové štadióny</a:t>
            </a:r>
          </a:p>
          <a:p>
            <a:r>
              <a:rPr lang="sk-SK" dirty="0" smtClean="0"/>
              <a:t>naftové motory</a:t>
            </a:r>
          </a:p>
          <a:p>
            <a:r>
              <a:rPr lang="sk-SK" dirty="0" smtClean="0"/>
              <a:t>drevené kostoly</a:t>
            </a:r>
          </a:p>
          <a:p>
            <a:r>
              <a:rPr lang="sk-SK" dirty="0" smtClean="0"/>
              <a:t>zeleninové obedy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287000" y="3647351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solidFill>
                  <a:srgbClr val="FF0000"/>
                </a:solidFill>
              </a:rPr>
              <a:t>dub</a:t>
            </a:r>
            <a:endParaRPr lang="sk-SK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5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situácia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602362" cy="4351338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nominatív </a:t>
            </a:r>
            <a:r>
              <a:rPr lang="sk-SK" sz="1600" dirty="0" smtClean="0"/>
              <a:t>kto? čo?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-a			</a:t>
            </a:r>
            <a:r>
              <a:rPr lang="sk-SK" dirty="0" err="1" smtClean="0"/>
              <a:t>situáci</a:t>
            </a:r>
            <a:r>
              <a:rPr lang="sk-SK" dirty="0" smtClean="0"/>
              <a:t>-e		</a:t>
            </a:r>
          </a:p>
          <a:p>
            <a:r>
              <a:rPr lang="sk-SK" dirty="0" smtClean="0"/>
              <a:t>genitív </a:t>
            </a:r>
            <a:r>
              <a:rPr lang="sk-SK" sz="1600" dirty="0" smtClean="0"/>
              <a:t>koho? čoho?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-e 			</a:t>
            </a:r>
            <a:r>
              <a:rPr lang="sk-SK" dirty="0" err="1" smtClean="0"/>
              <a:t>situáci</a:t>
            </a:r>
            <a:r>
              <a:rPr lang="sk-SK" dirty="0" smtClean="0"/>
              <a:t>-í 		</a:t>
            </a:r>
            <a:r>
              <a:rPr lang="sk-SK" b="1" dirty="0" smtClean="0"/>
              <a:t>	</a:t>
            </a:r>
            <a:r>
              <a:rPr lang="sk-SK" dirty="0" smtClean="0"/>
              <a:t>		</a:t>
            </a:r>
          </a:p>
          <a:p>
            <a:r>
              <a:rPr lang="sk-SK" dirty="0" smtClean="0"/>
              <a:t>datív </a:t>
            </a:r>
            <a:r>
              <a:rPr lang="sk-SK" sz="1600" dirty="0" smtClean="0"/>
              <a:t>komu? čomu?</a:t>
            </a:r>
            <a:r>
              <a:rPr lang="sk-SK" sz="1600" b="1" dirty="0" smtClean="0"/>
              <a:t> </a:t>
            </a:r>
            <a:r>
              <a:rPr lang="sk-SK" b="1" dirty="0" smtClean="0"/>
              <a:t>	</a:t>
            </a:r>
            <a:r>
              <a:rPr lang="sk-SK" dirty="0" smtClean="0"/>
              <a:t> </a:t>
            </a:r>
            <a:r>
              <a:rPr lang="sk-SK" dirty="0" err="1" smtClean="0"/>
              <a:t>situáci</a:t>
            </a:r>
            <a:r>
              <a:rPr lang="sk-SK" dirty="0" smtClean="0"/>
              <a:t>-i </a:t>
            </a:r>
            <a:r>
              <a:rPr lang="sk-SK" b="1" dirty="0" smtClean="0"/>
              <a:t>			</a:t>
            </a:r>
            <a:r>
              <a:rPr lang="sk-SK" dirty="0" err="1" smtClean="0"/>
              <a:t>situáci-ám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		</a:t>
            </a:r>
            <a:endParaRPr lang="sk-SK" b="1" dirty="0" smtClean="0"/>
          </a:p>
          <a:p>
            <a:r>
              <a:rPr lang="sk-SK" dirty="0" smtClean="0"/>
              <a:t>akuzatív </a:t>
            </a:r>
            <a:r>
              <a:rPr lang="sk-SK" sz="1600" dirty="0" smtClean="0"/>
              <a:t>koho? čo? 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-u 			</a:t>
            </a:r>
            <a:r>
              <a:rPr lang="sk-SK" dirty="0" err="1" smtClean="0"/>
              <a:t>situáci</a:t>
            </a:r>
            <a:r>
              <a:rPr lang="sk-SK" dirty="0" smtClean="0"/>
              <a:t>-e</a:t>
            </a:r>
          </a:p>
          <a:p>
            <a:pPr marL="0" indent="0">
              <a:buNone/>
            </a:pPr>
            <a:r>
              <a:rPr lang="sk-SK" b="1" dirty="0" smtClean="0"/>
              <a:t>	</a:t>
            </a:r>
            <a:r>
              <a:rPr lang="sk-SK" dirty="0" smtClean="0"/>
              <a:t>	</a:t>
            </a:r>
          </a:p>
          <a:p>
            <a:r>
              <a:rPr lang="sk-SK" dirty="0" smtClean="0"/>
              <a:t>lokál </a:t>
            </a:r>
            <a:r>
              <a:rPr lang="sk-SK" sz="1600" dirty="0" smtClean="0"/>
              <a:t>o kom? o čom?	 </a:t>
            </a:r>
            <a:r>
              <a:rPr lang="sk-SK" dirty="0" err="1" smtClean="0"/>
              <a:t>situáci</a:t>
            </a:r>
            <a:r>
              <a:rPr lang="sk-SK" dirty="0" smtClean="0"/>
              <a:t>-i</a:t>
            </a:r>
            <a:r>
              <a:rPr lang="sk-SK" sz="3000" dirty="0" smtClean="0"/>
              <a:t>	</a:t>
            </a:r>
            <a:r>
              <a:rPr lang="sk-SK" sz="1600" dirty="0" smtClean="0"/>
              <a:t>		</a:t>
            </a:r>
            <a:r>
              <a:rPr lang="sk-SK" dirty="0" err="1" smtClean="0"/>
              <a:t>situáci</a:t>
            </a:r>
            <a:r>
              <a:rPr lang="sk-SK" dirty="0" smtClean="0"/>
              <a:t>-ách</a:t>
            </a:r>
          </a:p>
          <a:p>
            <a:pPr marL="0" indent="0">
              <a:buNone/>
            </a:pPr>
            <a:r>
              <a:rPr lang="sk-SK" b="1" dirty="0" smtClean="0"/>
              <a:t>	</a:t>
            </a:r>
            <a:endParaRPr lang="sk-SK" dirty="0" smtClean="0"/>
          </a:p>
          <a:p>
            <a:r>
              <a:rPr lang="sk-SK" dirty="0" smtClean="0"/>
              <a:t>inštrumentál </a:t>
            </a:r>
            <a:r>
              <a:rPr lang="sk-SK" sz="1600" dirty="0" smtClean="0"/>
              <a:t>s kým? s čím?</a:t>
            </a:r>
            <a:r>
              <a:rPr lang="sk-SK" dirty="0" smtClean="0"/>
              <a:t> </a:t>
            </a:r>
            <a:r>
              <a:rPr lang="sk-SK" dirty="0" err="1" smtClean="0"/>
              <a:t>situáci-ou</a:t>
            </a:r>
            <a:r>
              <a:rPr lang="sk-SK" dirty="0" smtClean="0"/>
              <a:t>			</a:t>
            </a:r>
            <a:r>
              <a:rPr lang="sk-SK" dirty="0" err="1" smtClean="0"/>
              <a:t>situáci-ami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5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srdce</a:t>
            </a:r>
          </a:p>
        </p:txBody>
      </p:sp>
      <p:sp>
        <p:nvSpPr>
          <p:cNvPr id="15362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singulár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mtClean="0"/>
              <a:t>N srdce</a:t>
            </a:r>
          </a:p>
          <a:p>
            <a:r>
              <a:rPr lang="sk-SK" smtClean="0"/>
              <a:t>G srdca</a:t>
            </a:r>
          </a:p>
          <a:p>
            <a:r>
              <a:rPr lang="sk-SK" smtClean="0"/>
              <a:t>D srdcu</a:t>
            </a:r>
          </a:p>
          <a:p>
            <a:r>
              <a:rPr lang="sk-SK" smtClean="0"/>
              <a:t>A srdce</a:t>
            </a:r>
          </a:p>
          <a:p>
            <a:r>
              <a:rPr lang="sk-SK" smtClean="0"/>
              <a:t>L o srdci</a:t>
            </a:r>
          </a:p>
          <a:p>
            <a:r>
              <a:rPr lang="sk-SK" smtClean="0"/>
              <a:t>I srdcom</a:t>
            </a:r>
          </a:p>
        </p:txBody>
      </p:sp>
      <p:sp>
        <p:nvSpPr>
          <p:cNvPr id="15364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mtClean="0"/>
              <a:t>plurál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smtClean="0"/>
              <a:t>N srdcia</a:t>
            </a:r>
          </a:p>
          <a:p>
            <a:r>
              <a:rPr lang="sk-SK" smtClean="0"/>
              <a:t>G sŕdc, líc, ale polí, morí</a:t>
            </a:r>
          </a:p>
          <a:p>
            <a:r>
              <a:rPr lang="sk-SK" smtClean="0"/>
              <a:t>D srdciam</a:t>
            </a:r>
          </a:p>
          <a:p>
            <a:r>
              <a:rPr lang="sk-SK" smtClean="0"/>
              <a:t>A srdcia</a:t>
            </a:r>
          </a:p>
          <a:p>
            <a:r>
              <a:rPr lang="sk-SK" smtClean="0"/>
              <a:t>L o srdciach</a:t>
            </a:r>
          </a:p>
          <a:p>
            <a:r>
              <a:rPr lang="sk-SK" smtClean="0"/>
              <a:t>I srdcami</a:t>
            </a:r>
          </a:p>
        </p:txBody>
      </p:sp>
    </p:spTree>
    <p:extLst>
      <p:ext uri="{BB962C8B-B14F-4D97-AF65-F5344CB8AC3E}">
        <p14:creationId xmlns:p14="http://schemas.microsoft.com/office/powerpoint/2010/main" val="295570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stretnutie</a:t>
            </a:r>
          </a:p>
        </p:txBody>
      </p:sp>
      <p:sp>
        <p:nvSpPr>
          <p:cNvPr id="17410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singulár</a:t>
            </a:r>
          </a:p>
        </p:txBody>
      </p:sp>
      <p:sp>
        <p:nvSpPr>
          <p:cNvPr id="17411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mtClean="0"/>
              <a:t>N stretnut-ie</a:t>
            </a:r>
          </a:p>
          <a:p>
            <a:r>
              <a:rPr lang="sk-SK" smtClean="0"/>
              <a:t>G stretnut-í</a:t>
            </a:r>
          </a:p>
          <a:p>
            <a:r>
              <a:rPr lang="sk-SK" smtClean="0"/>
              <a:t>D stretnut-iu</a:t>
            </a:r>
          </a:p>
          <a:p>
            <a:r>
              <a:rPr lang="sk-SK" smtClean="0"/>
              <a:t>A stretnut-ie</a:t>
            </a:r>
          </a:p>
          <a:p>
            <a:r>
              <a:rPr lang="sk-SK" smtClean="0"/>
              <a:t>L o stretnut-í</a:t>
            </a:r>
          </a:p>
          <a:p>
            <a:r>
              <a:rPr lang="sk-SK" smtClean="0"/>
              <a:t>I stretnut-ím</a:t>
            </a:r>
          </a:p>
          <a:p>
            <a:endParaRPr lang="sk-SK" smtClean="0"/>
          </a:p>
        </p:txBody>
      </p:sp>
      <p:sp>
        <p:nvSpPr>
          <p:cNvPr id="17412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mtClean="0"/>
              <a:t>plurál</a:t>
            </a:r>
          </a:p>
        </p:txBody>
      </p:sp>
      <p:sp>
        <p:nvSpPr>
          <p:cNvPr id="17413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smtClean="0"/>
              <a:t>N stretnut-ia</a:t>
            </a:r>
          </a:p>
          <a:p>
            <a:r>
              <a:rPr lang="sk-SK" smtClean="0"/>
              <a:t>G stretnut-í</a:t>
            </a:r>
          </a:p>
          <a:p>
            <a:r>
              <a:rPr lang="sk-SK" smtClean="0"/>
              <a:t>D stretnut-iu</a:t>
            </a:r>
          </a:p>
          <a:p>
            <a:r>
              <a:rPr lang="sk-SK" smtClean="0"/>
              <a:t>A stretnut-ie</a:t>
            </a:r>
          </a:p>
          <a:p>
            <a:r>
              <a:rPr lang="sk-SK" smtClean="0"/>
              <a:t>L o stretnut-í</a:t>
            </a:r>
          </a:p>
          <a:p>
            <a:r>
              <a:rPr lang="sk-SK" smtClean="0"/>
              <a:t>I stretnut-ím</a:t>
            </a:r>
          </a:p>
          <a:p>
            <a:endParaRPr lang="sk-SK" smtClean="0"/>
          </a:p>
        </p:txBody>
      </p:sp>
    </p:spTree>
    <p:extLst>
      <p:ext uri="{BB962C8B-B14F-4D97-AF65-F5344CB8AC3E}">
        <p14:creationId xmlns:p14="http://schemas.microsoft.com/office/powerpoint/2010/main" val="239467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Utvorte tvary slov.</a:t>
            </a:r>
          </a:p>
        </p:txBody>
      </p:sp>
      <p:sp>
        <p:nvSpPr>
          <p:cNvPr id="18434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altLang="sk-SK" smtClean="0"/>
          </a:p>
          <a:p>
            <a:endParaRPr lang="sk-SK" altLang="sk-SK" smtClean="0"/>
          </a:p>
          <a:p>
            <a:endParaRPr lang="sk-SK" altLang="sk-SK" smtClean="0"/>
          </a:p>
          <a:p>
            <a:r>
              <a:rPr lang="sk-SK" altLang="sk-SK" smtClean="0"/>
              <a:t>Za siedmimi </a:t>
            </a:r>
            <a:r>
              <a:rPr lang="sk-SK" altLang="sk-SK" i="1" smtClean="0"/>
              <a:t>moria</a:t>
            </a:r>
            <a:r>
              <a:rPr lang="sk-SK" altLang="sk-SK" smtClean="0"/>
              <a:t>, kde sa voda sypala a piesok sa lial...</a:t>
            </a:r>
          </a:p>
          <a:p>
            <a:r>
              <a:rPr lang="sk-SK" smtClean="0"/>
              <a:t>Maxim pokrčil </a:t>
            </a:r>
            <a:r>
              <a:rPr lang="sk-SK" i="1" smtClean="0"/>
              <a:t>plecami</a:t>
            </a:r>
            <a:r>
              <a:rPr lang="sk-SK" smtClean="0"/>
              <a:t> – </a:t>
            </a:r>
            <a:r>
              <a:rPr lang="sk-SK" i="1" smtClean="0"/>
              <a:t>pleciami</a:t>
            </a:r>
            <a:r>
              <a:rPr lang="sk-SK" smtClean="0"/>
              <a:t>.</a:t>
            </a:r>
          </a:p>
          <a:p>
            <a:r>
              <a:rPr lang="sk-SK" smtClean="0"/>
              <a:t>Voda z </a:t>
            </a:r>
            <a:r>
              <a:rPr lang="sk-SK" i="1" smtClean="0"/>
              <a:t>polia </a:t>
            </a:r>
            <a:r>
              <a:rPr lang="sk-SK" smtClean="0"/>
              <a:t>a lesov steká do koryta Moravy.</a:t>
            </a:r>
          </a:p>
          <a:p>
            <a:r>
              <a:rPr lang="sk-SK" smtClean="0"/>
              <a:t>Od dlhého pobytu vonku mala </a:t>
            </a:r>
            <a:r>
              <a:rPr lang="sk-SK" i="1" smtClean="0"/>
              <a:t>líce</a:t>
            </a:r>
            <a:r>
              <a:rPr lang="sk-SK" smtClean="0"/>
              <a:t> červené ako ruža.</a:t>
            </a:r>
            <a:endParaRPr lang="sk-SK" altLang="sk-SK" smtClean="0"/>
          </a:p>
          <a:p>
            <a:endParaRPr lang="sk-SK" smtClean="0"/>
          </a:p>
        </p:txBody>
      </p:sp>
    </p:spTree>
    <p:extLst>
      <p:ext uri="{BB962C8B-B14F-4D97-AF65-F5344CB8AC3E}">
        <p14:creationId xmlns:p14="http://schemas.microsoft.com/office/powerpoint/2010/main" val="41953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V ktorom (mesto) ste sa dobre cítili?</a:t>
            </a:r>
          </a:p>
          <a:p>
            <a:endParaRPr lang="sk-SK" dirty="0" smtClean="0"/>
          </a:p>
          <a:p>
            <a:r>
              <a:rPr lang="sk-SK" dirty="0" smtClean="0"/>
              <a:t>Napíšte jednu odlišnosť a jednu spoločnú črtu (mesto), z ktorého pochádzaš, a Prešova.</a:t>
            </a:r>
          </a:p>
          <a:p>
            <a:endParaRPr lang="sk-SK" dirty="0" smtClean="0"/>
          </a:p>
          <a:p>
            <a:r>
              <a:rPr lang="sk-SK" dirty="0" smtClean="0"/>
              <a:t>Keby som bol (mesto), bol by som____________________, </a:t>
            </a:r>
          </a:p>
          <a:p>
            <a:pPr marL="0" indent="0">
              <a:buNone/>
            </a:pPr>
            <a:r>
              <a:rPr lang="sk-SK" dirty="0" smtClean="0"/>
              <a:t>   pretože ___________________ .</a:t>
            </a:r>
          </a:p>
          <a:p>
            <a:pPr marL="0" indent="0">
              <a:buNone/>
            </a:pPr>
            <a:endParaRPr lang="sk-SK" dirty="0" smtClean="0"/>
          </a:p>
          <a:p>
            <a:r>
              <a:rPr lang="sk-SK" dirty="0" smtClean="0"/>
              <a:t>Ktoré sú najobľúbenejšie európske (mesto) na život do tridsiatky?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7423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00B050"/>
                </a:solidFill>
              </a:rPr>
              <a:t>mesto</a:t>
            </a:r>
            <a:r>
              <a:rPr lang="sk-SK" b="1" dirty="0" smtClean="0"/>
              <a:t/>
            </a:r>
            <a:br>
              <a:rPr lang="sk-SK" b="1" dirty="0" smtClean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 smtClean="0"/>
              <a:t>singulár</a:t>
            </a:r>
          </a:p>
          <a:p>
            <a:r>
              <a:rPr lang="sk-SK" dirty="0" smtClean="0"/>
              <a:t>N </a:t>
            </a:r>
            <a:r>
              <a:rPr lang="sk-SK" dirty="0" err="1" smtClean="0"/>
              <a:t>mest</a:t>
            </a:r>
            <a:r>
              <a:rPr lang="sk-SK" dirty="0" smtClean="0"/>
              <a:t>-o</a:t>
            </a:r>
          </a:p>
          <a:p>
            <a:r>
              <a:rPr lang="sk-SK" dirty="0" smtClean="0"/>
              <a:t>G </a:t>
            </a:r>
            <a:r>
              <a:rPr lang="sk-SK" dirty="0" err="1" smtClean="0"/>
              <a:t>mest</a:t>
            </a:r>
            <a:r>
              <a:rPr lang="sk-SK" dirty="0" smtClean="0"/>
              <a:t>-a</a:t>
            </a:r>
          </a:p>
          <a:p>
            <a:r>
              <a:rPr lang="sk-SK" dirty="0" smtClean="0"/>
              <a:t>D </a:t>
            </a:r>
            <a:r>
              <a:rPr lang="sk-SK" dirty="0" err="1" smtClean="0"/>
              <a:t>mest</a:t>
            </a:r>
            <a:r>
              <a:rPr lang="sk-SK" dirty="0" smtClean="0"/>
              <a:t>-u</a:t>
            </a:r>
          </a:p>
          <a:p>
            <a:r>
              <a:rPr lang="sk-SK" dirty="0" smtClean="0"/>
              <a:t>A </a:t>
            </a:r>
            <a:r>
              <a:rPr lang="sk-SK" dirty="0" err="1" smtClean="0"/>
              <a:t>mest</a:t>
            </a:r>
            <a:r>
              <a:rPr lang="sk-SK" dirty="0" smtClean="0"/>
              <a:t>-o</a:t>
            </a:r>
          </a:p>
          <a:p>
            <a:r>
              <a:rPr lang="sk-SK" dirty="0" smtClean="0"/>
              <a:t>L o </a:t>
            </a:r>
            <a:r>
              <a:rPr lang="sk-SK" dirty="0" err="1" smtClean="0"/>
              <a:t>mest</a:t>
            </a:r>
            <a:r>
              <a:rPr lang="sk-SK" dirty="0" smtClean="0"/>
              <a:t>-e</a:t>
            </a:r>
          </a:p>
          <a:p>
            <a:r>
              <a:rPr lang="sk-SK" dirty="0" smtClean="0"/>
              <a:t>I </a:t>
            </a:r>
            <a:r>
              <a:rPr lang="sk-SK" dirty="0" err="1" smtClean="0"/>
              <a:t>mest-om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910383" y="1331353"/>
            <a:ext cx="3927390" cy="4351338"/>
          </a:xfrm>
        </p:spPr>
        <p:txBody>
          <a:bodyPr/>
          <a:lstStyle/>
          <a:p>
            <a:r>
              <a:rPr lang="sk-SK" b="1" dirty="0" smtClean="0"/>
              <a:t>plurál</a:t>
            </a:r>
          </a:p>
          <a:p>
            <a:r>
              <a:rPr lang="sk-SK" dirty="0" smtClean="0"/>
              <a:t>N </a:t>
            </a:r>
            <a:r>
              <a:rPr lang="sk-SK" dirty="0" err="1" smtClean="0"/>
              <a:t>mest</a:t>
            </a:r>
            <a:r>
              <a:rPr lang="sk-SK" dirty="0" smtClean="0"/>
              <a:t>-á</a:t>
            </a:r>
          </a:p>
          <a:p>
            <a:r>
              <a:rPr lang="sk-SK" dirty="0" smtClean="0"/>
              <a:t>G miest</a:t>
            </a:r>
          </a:p>
          <a:p>
            <a:r>
              <a:rPr lang="sk-SK" dirty="0" smtClean="0"/>
              <a:t>D </a:t>
            </a:r>
            <a:r>
              <a:rPr lang="sk-SK" dirty="0" err="1" smtClean="0"/>
              <a:t>mest-ám</a:t>
            </a:r>
            <a:endParaRPr lang="sk-SK" dirty="0" smtClean="0"/>
          </a:p>
          <a:p>
            <a:r>
              <a:rPr lang="sk-SK" dirty="0" smtClean="0"/>
              <a:t>A </a:t>
            </a:r>
            <a:r>
              <a:rPr lang="sk-SK" dirty="0" err="1" smtClean="0"/>
              <a:t>mest</a:t>
            </a:r>
            <a:r>
              <a:rPr lang="sk-SK" dirty="0" smtClean="0"/>
              <a:t>-á</a:t>
            </a:r>
          </a:p>
          <a:p>
            <a:r>
              <a:rPr lang="sk-SK" dirty="0" smtClean="0"/>
              <a:t>L o </a:t>
            </a:r>
            <a:r>
              <a:rPr lang="sk-SK" dirty="0" err="1" smtClean="0"/>
              <a:t>mest</a:t>
            </a:r>
            <a:r>
              <a:rPr lang="sk-SK" dirty="0" smtClean="0"/>
              <a:t>-ách</a:t>
            </a:r>
          </a:p>
          <a:p>
            <a:r>
              <a:rPr lang="sk-SK" dirty="0" smtClean="0"/>
              <a:t>I </a:t>
            </a:r>
            <a:r>
              <a:rPr lang="sk-SK" dirty="0" err="1" smtClean="0"/>
              <a:t>mest-ami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38200" y="5019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dirty="0" smtClean="0"/>
              <a:t>meno, koleno, koleso, vozidlo, svetlo, kino</a:t>
            </a:r>
          </a:p>
          <a:p>
            <a:r>
              <a:rPr lang="sk-SK" sz="3200" b="1" dirty="0" smtClean="0"/>
              <a:t>miesto</a:t>
            </a:r>
            <a:r>
              <a:rPr lang="sk-SK" sz="3200" dirty="0" smtClean="0"/>
              <a:t>, víno, ráno, číslo</a:t>
            </a:r>
          </a:p>
          <a:p>
            <a:r>
              <a:rPr lang="sk-SK" sz="3200" b="1" dirty="0" smtClean="0"/>
              <a:t>centrum</a:t>
            </a:r>
            <a:r>
              <a:rPr lang="sk-SK" sz="3200" dirty="0" smtClean="0"/>
              <a:t>, maximum, vízum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3423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00B050"/>
                </a:solidFill>
              </a:rPr>
              <a:t>mestečko</a:t>
            </a:r>
            <a:r>
              <a:rPr lang="sk-SK" b="1" dirty="0" smtClean="0"/>
              <a:t/>
            </a:r>
            <a:br>
              <a:rPr lang="sk-SK" b="1" dirty="0" smtClean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 smtClean="0"/>
              <a:t>singulár</a:t>
            </a:r>
          </a:p>
          <a:p>
            <a:r>
              <a:rPr lang="sk-SK" dirty="0" smtClean="0"/>
              <a:t>N </a:t>
            </a:r>
            <a:r>
              <a:rPr lang="sk-SK" dirty="0" err="1" smtClean="0"/>
              <a:t>mestečk</a:t>
            </a:r>
            <a:r>
              <a:rPr lang="sk-SK" dirty="0" smtClean="0"/>
              <a:t>-o</a:t>
            </a:r>
          </a:p>
          <a:p>
            <a:r>
              <a:rPr lang="sk-SK" dirty="0" smtClean="0"/>
              <a:t>G </a:t>
            </a:r>
            <a:r>
              <a:rPr lang="sk-SK" dirty="0" err="1" smtClean="0"/>
              <a:t>mestečk</a:t>
            </a:r>
            <a:r>
              <a:rPr lang="sk-SK" dirty="0" smtClean="0"/>
              <a:t>-a</a:t>
            </a:r>
          </a:p>
          <a:p>
            <a:r>
              <a:rPr lang="sk-SK" dirty="0" smtClean="0"/>
              <a:t>D </a:t>
            </a:r>
            <a:r>
              <a:rPr lang="sk-SK" dirty="0" err="1" smtClean="0"/>
              <a:t>mestečk</a:t>
            </a:r>
            <a:r>
              <a:rPr lang="sk-SK" dirty="0" smtClean="0"/>
              <a:t>-u</a:t>
            </a:r>
          </a:p>
          <a:p>
            <a:r>
              <a:rPr lang="sk-SK" dirty="0" smtClean="0"/>
              <a:t>A </a:t>
            </a:r>
            <a:r>
              <a:rPr lang="sk-SK" dirty="0" err="1" smtClean="0"/>
              <a:t>mestečk</a:t>
            </a:r>
            <a:r>
              <a:rPr lang="sk-SK" dirty="0" smtClean="0"/>
              <a:t>-o</a:t>
            </a:r>
          </a:p>
          <a:p>
            <a:r>
              <a:rPr lang="sk-SK" dirty="0" smtClean="0"/>
              <a:t>L v </a:t>
            </a:r>
            <a:r>
              <a:rPr lang="sk-SK" dirty="0" err="1" smtClean="0"/>
              <a:t>mestečk</a:t>
            </a:r>
            <a:r>
              <a:rPr lang="sk-SK" dirty="0" smtClean="0"/>
              <a:t>-u</a:t>
            </a:r>
          </a:p>
          <a:p>
            <a:r>
              <a:rPr lang="sk-SK" dirty="0" smtClean="0"/>
              <a:t>I </a:t>
            </a:r>
            <a:r>
              <a:rPr lang="sk-SK" dirty="0" err="1" smtClean="0"/>
              <a:t>mestečk-om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910383" y="1331353"/>
            <a:ext cx="3927390" cy="4351338"/>
          </a:xfrm>
        </p:spPr>
        <p:txBody>
          <a:bodyPr/>
          <a:lstStyle/>
          <a:p>
            <a:r>
              <a:rPr lang="sk-SK" b="1" dirty="0" smtClean="0"/>
              <a:t>plurál</a:t>
            </a:r>
          </a:p>
          <a:p>
            <a:r>
              <a:rPr lang="sk-SK" dirty="0" smtClean="0"/>
              <a:t>N </a:t>
            </a:r>
            <a:r>
              <a:rPr lang="sk-SK" dirty="0" err="1" smtClean="0"/>
              <a:t>mestečk</a:t>
            </a:r>
            <a:r>
              <a:rPr lang="sk-SK" dirty="0" smtClean="0"/>
              <a:t>-á</a:t>
            </a:r>
          </a:p>
          <a:p>
            <a:r>
              <a:rPr lang="sk-SK" dirty="0" smtClean="0"/>
              <a:t>G mestečiek</a:t>
            </a:r>
          </a:p>
          <a:p>
            <a:r>
              <a:rPr lang="sk-SK" dirty="0" smtClean="0"/>
              <a:t>D </a:t>
            </a:r>
            <a:r>
              <a:rPr lang="sk-SK" dirty="0" err="1" smtClean="0"/>
              <a:t>mestečk-ám</a:t>
            </a:r>
            <a:endParaRPr lang="sk-SK" dirty="0" smtClean="0"/>
          </a:p>
          <a:p>
            <a:r>
              <a:rPr lang="sk-SK" dirty="0" smtClean="0"/>
              <a:t>A </a:t>
            </a:r>
            <a:r>
              <a:rPr lang="sk-SK" dirty="0" err="1" smtClean="0"/>
              <a:t>mestečk</a:t>
            </a:r>
            <a:r>
              <a:rPr lang="sk-SK" dirty="0" smtClean="0"/>
              <a:t>-á</a:t>
            </a:r>
          </a:p>
          <a:p>
            <a:r>
              <a:rPr lang="sk-SK" dirty="0" smtClean="0"/>
              <a:t>L v </a:t>
            </a:r>
            <a:r>
              <a:rPr lang="sk-SK" dirty="0" err="1" smtClean="0"/>
              <a:t>mestečk</a:t>
            </a:r>
            <a:r>
              <a:rPr lang="sk-SK" dirty="0" smtClean="0"/>
              <a:t>-ách</a:t>
            </a:r>
          </a:p>
          <a:p>
            <a:r>
              <a:rPr lang="sk-SK" dirty="0" smtClean="0"/>
              <a:t>I </a:t>
            </a:r>
            <a:r>
              <a:rPr lang="sk-SK" dirty="0" err="1" smtClean="0"/>
              <a:t>mestečk-ami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38200" y="5019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dirty="0" smtClean="0"/>
              <a:t>sídlisko, ihrisko, letisko, parkovisko, Slovensko, Poľsko, Nemecko</a:t>
            </a:r>
          </a:p>
          <a:p>
            <a:r>
              <a:rPr lang="sk-SK" sz="3200" dirty="0" smtClean="0"/>
              <a:t>embargo, mango, brucho</a:t>
            </a:r>
          </a:p>
          <a:p>
            <a:r>
              <a:rPr lang="sk-SK" sz="3200" dirty="0" smtClean="0"/>
              <a:t>vajíčko, mlieko, vrecúško 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08342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00B050"/>
                </a:solidFill>
              </a:rPr>
              <a:t>múzeum</a:t>
            </a:r>
            <a:br>
              <a:rPr lang="sk-SK" b="1" dirty="0" smtClean="0">
                <a:solidFill>
                  <a:srgbClr val="00B050"/>
                </a:solidFill>
              </a:rPr>
            </a:b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 smtClean="0"/>
              <a:t>singulár</a:t>
            </a:r>
          </a:p>
          <a:p>
            <a:r>
              <a:rPr lang="sk-SK" dirty="0" smtClean="0"/>
              <a:t>N múzeum</a:t>
            </a:r>
          </a:p>
          <a:p>
            <a:r>
              <a:rPr lang="sk-SK" dirty="0" smtClean="0"/>
              <a:t>G múze-a</a:t>
            </a:r>
          </a:p>
          <a:p>
            <a:r>
              <a:rPr lang="sk-SK" dirty="0" smtClean="0"/>
              <a:t>D múze-u</a:t>
            </a:r>
          </a:p>
          <a:p>
            <a:r>
              <a:rPr lang="sk-SK" dirty="0" smtClean="0"/>
              <a:t>A </a:t>
            </a:r>
            <a:r>
              <a:rPr lang="sk-SK" dirty="0"/>
              <a:t>múzeum</a:t>
            </a:r>
          </a:p>
          <a:p>
            <a:r>
              <a:rPr lang="sk-SK" dirty="0" smtClean="0"/>
              <a:t>L v múze-u</a:t>
            </a:r>
            <a:endParaRPr lang="sk-SK" dirty="0"/>
          </a:p>
          <a:p>
            <a:r>
              <a:rPr lang="sk-SK" dirty="0"/>
              <a:t>I </a:t>
            </a:r>
            <a:r>
              <a:rPr lang="sk-SK" dirty="0" smtClean="0"/>
              <a:t>múze-</a:t>
            </a:r>
            <a:r>
              <a:rPr lang="sk-SK" dirty="0" err="1" smtClean="0"/>
              <a:t>om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910383" y="1331353"/>
            <a:ext cx="3927390" cy="4351338"/>
          </a:xfrm>
        </p:spPr>
        <p:txBody>
          <a:bodyPr/>
          <a:lstStyle/>
          <a:p>
            <a:r>
              <a:rPr lang="sk-SK" b="1" dirty="0" smtClean="0"/>
              <a:t>plurál</a:t>
            </a:r>
          </a:p>
          <a:p>
            <a:r>
              <a:rPr lang="sk-SK" dirty="0" smtClean="0"/>
              <a:t>N </a:t>
            </a:r>
            <a:r>
              <a:rPr lang="sk-SK" dirty="0"/>
              <a:t>múze-á</a:t>
            </a:r>
            <a:endParaRPr lang="sk-SK" dirty="0" smtClean="0"/>
          </a:p>
          <a:p>
            <a:r>
              <a:rPr lang="sk-SK" dirty="0" smtClean="0"/>
              <a:t>G múze-í</a:t>
            </a:r>
          </a:p>
          <a:p>
            <a:r>
              <a:rPr lang="sk-SK" dirty="0" smtClean="0"/>
              <a:t>D </a:t>
            </a:r>
            <a:r>
              <a:rPr lang="sk-SK" dirty="0"/>
              <a:t>múze-</a:t>
            </a:r>
            <a:r>
              <a:rPr lang="sk-SK" dirty="0" err="1"/>
              <a:t>ám</a:t>
            </a:r>
            <a:endParaRPr lang="sk-SK" dirty="0" smtClean="0"/>
          </a:p>
          <a:p>
            <a:r>
              <a:rPr lang="sk-SK" dirty="0" smtClean="0"/>
              <a:t>A </a:t>
            </a:r>
            <a:r>
              <a:rPr lang="sk-SK" dirty="0"/>
              <a:t>múze-á</a:t>
            </a:r>
          </a:p>
          <a:p>
            <a:r>
              <a:rPr lang="sk-SK" dirty="0" smtClean="0"/>
              <a:t>L o </a:t>
            </a:r>
            <a:r>
              <a:rPr lang="sk-SK" dirty="0"/>
              <a:t>múze-ách</a:t>
            </a:r>
            <a:endParaRPr lang="sk-SK" dirty="0" smtClean="0"/>
          </a:p>
          <a:p>
            <a:r>
              <a:rPr lang="sk-SK" dirty="0" smtClean="0"/>
              <a:t>I </a:t>
            </a:r>
            <a:r>
              <a:rPr lang="sk-SK" dirty="0"/>
              <a:t>múze-</a:t>
            </a:r>
            <a:r>
              <a:rPr lang="sk-SK" dirty="0" err="1"/>
              <a:t>ami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38200" y="5019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k-SK" sz="3200" dirty="0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55140" y="52378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b="1" dirty="0" smtClean="0"/>
              <a:t>štúdium, </a:t>
            </a:r>
            <a:r>
              <a:rPr lang="sk-SK" sz="3200" dirty="0" smtClean="0"/>
              <a:t>kritérium, gymnázium, médium</a:t>
            </a:r>
            <a:endParaRPr 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36307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460</Words>
  <Application>Microsoft Office PowerPoint</Application>
  <PresentationFormat>Širokouhlá</PresentationFormat>
  <Paragraphs>206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Motív balíka Office</vt:lpstr>
      <vt:lpstr>Morfologický pravopis</vt:lpstr>
      <vt:lpstr>1</vt:lpstr>
      <vt:lpstr>2</vt:lpstr>
      <vt:lpstr>3</vt:lpstr>
      <vt:lpstr>4</vt:lpstr>
      <vt:lpstr>5</vt:lpstr>
      <vt:lpstr>Použite v množnom čísle</vt:lpstr>
      <vt:lpstr>Použite v množnom čísle</vt:lpstr>
      <vt:lpstr>situácia</vt:lpstr>
      <vt:lpstr>srdce</vt:lpstr>
      <vt:lpstr>stretnutie</vt:lpstr>
      <vt:lpstr>Utvorte tvary slov.</vt:lpstr>
      <vt:lpstr>Prezentácia programu PowerPoint</vt:lpstr>
      <vt:lpstr>mesto </vt:lpstr>
      <vt:lpstr>mestečko </vt:lpstr>
      <vt:lpstr>múzeum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User</cp:lastModifiedBy>
  <cp:revision>5</cp:revision>
  <dcterms:created xsi:type="dcterms:W3CDTF">2019-12-02T18:31:40Z</dcterms:created>
  <dcterms:modified xsi:type="dcterms:W3CDTF">2019-12-02T19:00:37Z</dcterms:modified>
</cp:coreProperties>
</file>