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3" r:id="rId8"/>
    <p:sldId id="268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4" autoAdjust="0"/>
  </p:normalViewPr>
  <p:slideViewPr>
    <p:cSldViewPr snapToGrid="0">
      <p:cViewPr varScale="1">
        <p:scale>
          <a:sx n="109" d="100"/>
          <a:sy n="109" d="100"/>
        </p:scale>
        <p:origin x="6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1678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939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761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447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266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440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273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860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603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08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719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7AE59-76F9-4ACC-8D3B-96BC5108E037}" type="datetimeFigureOut">
              <a:rPr lang="sk-SK" smtClean="0"/>
              <a:t>29. 3. 2021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56C7E-B700-4601-89CF-92D1705933F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912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Názvy zvierat v slovenčine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368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Gemer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54" y="1690689"/>
            <a:ext cx="6439084" cy="3317670"/>
          </a:xfrm>
        </p:spPr>
      </p:pic>
      <p:sp>
        <p:nvSpPr>
          <p:cNvPr id="5" name="BlokTextu 4"/>
          <p:cNvSpPr txBox="1"/>
          <p:nvPr/>
        </p:nvSpPr>
        <p:spPr>
          <a:xfrm>
            <a:off x="1047403" y="5727469"/>
            <a:ext cx="902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Ktorými regiónmi Slovenska by sme cestovali, keby sme chceli navštíviť Gemer z Užhorodu?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739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Kam môžeme ísť na Gemeri?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266" y="1690688"/>
            <a:ext cx="1768573" cy="240344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19" y="2302194"/>
            <a:ext cx="2544567" cy="177054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905" y="2211393"/>
            <a:ext cx="2427318" cy="188274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894" y="2378777"/>
            <a:ext cx="2430955" cy="1715358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838200" y="4206240"/>
            <a:ext cx="3278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Dobšinská ľadová jaskyňa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3749829" y="4227636"/>
            <a:ext cx="1670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Muránsky hrad</a:t>
            </a:r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8548905" y="4245508"/>
            <a:ext cx="2683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knižnica v kaštieli v Betliari</a:t>
            </a:r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5847894" y="4227636"/>
            <a:ext cx="26274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rotunda v Šiveticiach, najväčšia románska rotunda v strednej Európe</a:t>
            </a:r>
            <a:endParaRPr lang="sk-SK" dirty="0"/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838200" y="5378532"/>
            <a:ext cx="10515600" cy="667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dirty="0" smtClean="0"/>
              <a:t>do </a:t>
            </a:r>
            <a:r>
              <a:rPr lang="sk-SK" sz="3200" i="1" dirty="0" smtClean="0"/>
              <a:t>jaskyňa</a:t>
            </a:r>
            <a:r>
              <a:rPr lang="sk-SK" sz="3200" dirty="0" smtClean="0"/>
              <a:t>, do </a:t>
            </a:r>
            <a:r>
              <a:rPr lang="sk-SK" sz="3200" i="1" dirty="0" smtClean="0"/>
              <a:t>hrad</a:t>
            </a:r>
            <a:r>
              <a:rPr lang="sk-SK" sz="3200" dirty="0" smtClean="0"/>
              <a:t>, do </a:t>
            </a:r>
            <a:r>
              <a:rPr lang="sk-SK" sz="3200" i="1" dirty="0" smtClean="0"/>
              <a:t>rotunda</a:t>
            </a:r>
            <a:r>
              <a:rPr lang="sk-SK" sz="3200" dirty="0" smtClean="0"/>
              <a:t>, do </a:t>
            </a:r>
            <a:r>
              <a:rPr lang="sk-SK" sz="3200" i="1" dirty="0" smtClean="0"/>
              <a:t>knižnica, </a:t>
            </a:r>
            <a:r>
              <a:rPr lang="sk-SK" sz="3200" dirty="0" smtClean="0"/>
              <a:t>do</a:t>
            </a:r>
            <a:r>
              <a:rPr lang="sk-SK" sz="3200" i="1" dirty="0" smtClean="0"/>
              <a:t> príroda</a:t>
            </a:r>
            <a:endParaRPr lang="sk-SK" sz="3200" i="1" dirty="0"/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838200" y="6170970"/>
            <a:ext cx="9685713" cy="616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200" dirty="0" smtClean="0"/>
              <a:t>do </a:t>
            </a:r>
            <a:r>
              <a:rPr lang="sk-SK" sz="3200" i="1" dirty="0" smtClean="0"/>
              <a:t>jaskyn</a:t>
            </a:r>
            <a:r>
              <a:rPr lang="sk-SK" sz="3200" i="1" dirty="0" smtClean="0">
                <a:solidFill>
                  <a:srgbClr val="FF0000"/>
                </a:solidFill>
              </a:rPr>
              <a:t>e</a:t>
            </a:r>
            <a:r>
              <a:rPr lang="sk-SK" sz="3200" dirty="0" smtClean="0"/>
              <a:t>, do </a:t>
            </a:r>
            <a:r>
              <a:rPr lang="sk-SK" sz="3200" i="1" dirty="0" smtClean="0"/>
              <a:t>hrad</a:t>
            </a:r>
            <a:r>
              <a:rPr lang="sk-SK" sz="3200" i="1" dirty="0" smtClean="0">
                <a:solidFill>
                  <a:srgbClr val="00B0F0"/>
                </a:solidFill>
              </a:rPr>
              <a:t>u</a:t>
            </a:r>
            <a:r>
              <a:rPr lang="sk-SK" sz="3200" dirty="0" smtClean="0"/>
              <a:t>, do </a:t>
            </a:r>
            <a:r>
              <a:rPr lang="sk-SK" sz="3200" i="1" dirty="0" smtClean="0"/>
              <a:t>rotund</a:t>
            </a:r>
            <a:r>
              <a:rPr lang="sk-SK" sz="3200" i="1" dirty="0" smtClean="0">
                <a:solidFill>
                  <a:srgbClr val="00B050"/>
                </a:solidFill>
              </a:rPr>
              <a:t>y</a:t>
            </a:r>
            <a:r>
              <a:rPr lang="sk-SK" sz="3200" dirty="0" smtClean="0"/>
              <a:t>, do </a:t>
            </a:r>
            <a:r>
              <a:rPr lang="sk-SK" sz="3200" i="1" dirty="0" smtClean="0"/>
              <a:t>knižnic</a:t>
            </a:r>
            <a:r>
              <a:rPr lang="sk-SK" sz="3200" i="1" dirty="0" smtClean="0">
                <a:solidFill>
                  <a:srgbClr val="FF0000"/>
                </a:solidFill>
              </a:rPr>
              <a:t>e</a:t>
            </a:r>
            <a:r>
              <a:rPr lang="sk-SK" sz="3200" i="1" dirty="0" smtClean="0"/>
              <a:t>, </a:t>
            </a:r>
            <a:r>
              <a:rPr lang="sk-SK" sz="3200" dirty="0" smtClean="0"/>
              <a:t>do</a:t>
            </a:r>
            <a:r>
              <a:rPr lang="sk-SK" sz="3200" i="1" dirty="0" smtClean="0"/>
              <a:t> prírod</a:t>
            </a:r>
            <a:r>
              <a:rPr lang="sk-SK" sz="3200" i="1" dirty="0" smtClean="0">
                <a:solidFill>
                  <a:srgbClr val="00B050"/>
                </a:solidFill>
              </a:rPr>
              <a:t>y</a:t>
            </a:r>
          </a:p>
          <a:p>
            <a:endParaRPr lang="sk-SK" sz="3200" i="1" dirty="0"/>
          </a:p>
        </p:txBody>
      </p:sp>
    </p:spTree>
    <p:extLst>
      <p:ext uri="{BB962C8B-B14F-4D97-AF65-F5344CB8AC3E}">
        <p14:creationId xmlns:p14="http://schemas.microsoft.com/office/powerpoint/2010/main" val="126733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zvieratá môžeme vidieť na Gemeri?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voľne </a:t>
            </a:r>
            <a:r>
              <a:rPr lang="sk-SK" dirty="0"/>
              <a:t>žijúce kone, osly, </a:t>
            </a:r>
            <a:r>
              <a:rPr lang="sk-SK" dirty="0" smtClean="0"/>
              <a:t>sysle, jastraby</a:t>
            </a:r>
          </a:p>
          <a:p>
            <a:endParaRPr lang="sk-SK" dirty="0" smtClean="0"/>
          </a:p>
          <a:p>
            <a:r>
              <a:rPr lang="sk-SK" dirty="0" smtClean="0"/>
              <a:t>osol</a:t>
            </a:r>
          </a:p>
          <a:p>
            <a:r>
              <a:rPr lang="sk-SK" dirty="0" smtClean="0"/>
              <a:t>kôň</a:t>
            </a:r>
          </a:p>
          <a:p>
            <a:r>
              <a:rPr lang="sk-SK" dirty="0" smtClean="0"/>
              <a:t>syseľ</a:t>
            </a:r>
          </a:p>
          <a:p>
            <a:r>
              <a:rPr lang="sk-SK" dirty="0" smtClean="0"/>
              <a:t>jastrab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975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      osol                             jastrab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                   syseľ                             kôň</a:t>
            </a: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53" y="2696033"/>
            <a:ext cx="2483369" cy="2250159"/>
          </a:xfrm>
        </p:spPr>
      </p:pic>
      <p:pic>
        <p:nvPicPr>
          <p:cNvPr id="8" name="Zástupný objekt pre obsah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01" y="3507974"/>
            <a:ext cx="2173094" cy="1182418"/>
          </a:xfr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22" y="2696033"/>
            <a:ext cx="1626294" cy="225389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455" y="3133910"/>
            <a:ext cx="2571920" cy="1556482"/>
          </a:xfrm>
          <a:prstGeom prst="rect">
            <a:avLst/>
          </a:prstGeom>
        </p:spPr>
      </p:pic>
      <p:cxnSp>
        <p:nvCxnSpPr>
          <p:cNvPr id="12" name="Rovná spojovacia šípka 11"/>
          <p:cNvCxnSpPr/>
          <p:nvPr/>
        </p:nvCxnSpPr>
        <p:spPr>
          <a:xfrm>
            <a:off x="5715000" y="1943100"/>
            <a:ext cx="35169" cy="4237892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3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/>
              <a:t>osol</a:t>
            </a:r>
            <a:endParaRPr lang="sk-SK" b="1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osol</a:t>
            </a:r>
          </a:p>
          <a:p>
            <a:r>
              <a:rPr lang="sk-SK" dirty="0" err="1" smtClean="0"/>
              <a:t>osl</a:t>
            </a:r>
            <a:r>
              <a:rPr lang="sk-SK" dirty="0" smtClean="0"/>
              <a:t>-a</a:t>
            </a:r>
          </a:p>
          <a:p>
            <a:r>
              <a:rPr lang="sk-SK" dirty="0" err="1" smtClean="0"/>
              <a:t>osl</a:t>
            </a:r>
            <a:r>
              <a:rPr lang="sk-SK" dirty="0" smtClean="0"/>
              <a:t>-ovi</a:t>
            </a:r>
          </a:p>
          <a:p>
            <a:r>
              <a:rPr lang="sk-SK" dirty="0" err="1" smtClean="0"/>
              <a:t>osl</a:t>
            </a:r>
            <a:r>
              <a:rPr lang="sk-SK" dirty="0" smtClean="0"/>
              <a:t>-a</a:t>
            </a:r>
          </a:p>
          <a:p>
            <a:r>
              <a:rPr lang="sk-SK" dirty="0" smtClean="0"/>
              <a:t>o </a:t>
            </a:r>
            <a:r>
              <a:rPr lang="sk-SK" dirty="0" err="1" smtClean="0"/>
              <a:t>osl</a:t>
            </a:r>
            <a:r>
              <a:rPr lang="sk-SK" dirty="0" smtClean="0"/>
              <a:t>-ovi</a:t>
            </a:r>
          </a:p>
          <a:p>
            <a:r>
              <a:rPr lang="sk-SK" dirty="0" smtClean="0"/>
              <a:t>s </a:t>
            </a:r>
            <a:r>
              <a:rPr lang="sk-SK" dirty="0" err="1" smtClean="0"/>
              <a:t>osl-om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418384" y="1681163"/>
            <a:ext cx="5183188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err="1" smtClean="0"/>
              <a:t>osl</a:t>
            </a:r>
            <a:r>
              <a:rPr lang="sk-SK" dirty="0" smtClean="0"/>
              <a:t>-y</a:t>
            </a:r>
          </a:p>
          <a:p>
            <a:r>
              <a:rPr lang="sk-SK" dirty="0" err="1" smtClean="0"/>
              <a:t>osl-ov</a:t>
            </a:r>
            <a:endParaRPr lang="sk-SK" dirty="0" smtClean="0"/>
          </a:p>
          <a:p>
            <a:r>
              <a:rPr lang="sk-SK" dirty="0" err="1" smtClean="0"/>
              <a:t>osl-om</a:t>
            </a:r>
            <a:endParaRPr lang="sk-SK" dirty="0" smtClean="0"/>
          </a:p>
          <a:p>
            <a:r>
              <a:rPr lang="sk-SK" dirty="0" err="1" smtClean="0"/>
              <a:t>osl</a:t>
            </a:r>
            <a:r>
              <a:rPr lang="sk-SK" dirty="0" smtClean="0"/>
              <a:t>-y</a:t>
            </a:r>
          </a:p>
          <a:p>
            <a:r>
              <a:rPr lang="sk-SK" dirty="0" smtClean="0"/>
              <a:t>o </a:t>
            </a:r>
            <a:r>
              <a:rPr lang="sk-SK" dirty="0" err="1" smtClean="0"/>
              <a:t>osl</a:t>
            </a:r>
            <a:r>
              <a:rPr lang="sk-SK" dirty="0" smtClean="0"/>
              <a:t>-och</a:t>
            </a:r>
          </a:p>
          <a:p>
            <a:r>
              <a:rPr lang="sk-SK" dirty="0" smtClean="0"/>
              <a:t>s </a:t>
            </a:r>
            <a:r>
              <a:rPr lang="sk-SK" dirty="0" err="1" smtClean="0"/>
              <a:t>osl-ami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839788" y="6004997"/>
            <a:ext cx="207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ako vzor </a:t>
            </a:r>
            <a:r>
              <a:rPr lang="sk-SK" i="1" dirty="0" smtClean="0"/>
              <a:t>chlap</a:t>
            </a:r>
            <a:endParaRPr lang="sk-SK" i="1" dirty="0"/>
          </a:p>
        </p:txBody>
      </p:sp>
      <p:sp>
        <p:nvSpPr>
          <p:cNvPr id="8" name="BlokTextu 7"/>
          <p:cNvSpPr txBox="1"/>
          <p:nvPr/>
        </p:nvSpPr>
        <p:spPr>
          <a:xfrm>
            <a:off x="6172200" y="6004997"/>
            <a:ext cx="1586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ako vzor </a:t>
            </a:r>
            <a:r>
              <a:rPr lang="sk-SK" i="1" dirty="0" smtClean="0"/>
              <a:t>hrad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19243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syseľ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syseľ</a:t>
            </a:r>
          </a:p>
          <a:p>
            <a:r>
              <a:rPr lang="sk-SK" dirty="0" err="1" smtClean="0"/>
              <a:t>sysľ</a:t>
            </a:r>
            <a:r>
              <a:rPr lang="sk-SK" dirty="0" smtClean="0"/>
              <a:t>-a</a:t>
            </a:r>
          </a:p>
          <a:p>
            <a:r>
              <a:rPr lang="sk-SK" dirty="0" err="1" smtClean="0"/>
              <a:t>sysľ</a:t>
            </a:r>
            <a:r>
              <a:rPr lang="sk-SK" dirty="0" smtClean="0"/>
              <a:t>-ovi</a:t>
            </a:r>
          </a:p>
          <a:p>
            <a:r>
              <a:rPr lang="sk-SK" dirty="0" err="1" smtClean="0"/>
              <a:t>sysľ</a:t>
            </a:r>
            <a:r>
              <a:rPr lang="sk-SK" dirty="0" smtClean="0"/>
              <a:t>-a</a:t>
            </a:r>
          </a:p>
          <a:p>
            <a:r>
              <a:rPr lang="sk-SK" dirty="0" smtClean="0"/>
              <a:t>o </a:t>
            </a:r>
            <a:r>
              <a:rPr lang="sk-SK" dirty="0" err="1" smtClean="0"/>
              <a:t>sysľ</a:t>
            </a:r>
            <a:r>
              <a:rPr lang="sk-SK" dirty="0" smtClean="0"/>
              <a:t>-ovi</a:t>
            </a:r>
          </a:p>
          <a:p>
            <a:r>
              <a:rPr lang="sk-SK" dirty="0" err="1" smtClean="0"/>
              <a:t>sysľ-om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err="1" smtClean="0"/>
              <a:t>sysl</a:t>
            </a:r>
            <a:r>
              <a:rPr lang="sk-SK" dirty="0" smtClean="0"/>
              <a:t>-e</a:t>
            </a:r>
          </a:p>
          <a:p>
            <a:r>
              <a:rPr lang="sk-SK" dirty="0" err="1" smtClean="0"/>
              <a:t>sysľ-ov</a:t>
            </a:r>
            <a:endParaRPr lang="sk-SK" dirty="0" smtClean="0"/>
          </a:p>
          <a:p>
            <a:r>
              <a:rPr lang="sk-SK" dirty="0" err="1" smtClean="0"/>
              <a:t>sysľ-om</a:t>
            </a:r>
            <a:endParaRPr lang="sk-SK" dirty="0" smtClean="0"/>
          </a:p>
          <a:p>
            <a:r>
              <a:rPr lang="sk-SK" dirty="0" err="1" smtClean="0"/>
              <a:t>sysl</a:t>
            </a:r>
            <a:r>
              <a:rPr lang="sk-SK" dirty="0" smtClean="0"/>
              <a:t>-e</a:t>
            </a:r>
          </a:p>
          <a:p>
            <a:r>
              <a:rPr lang="sk-SK" dirty="0" smtClean="0"/>
              <a:t>o </a:t>
            </a:r>
            <a:r>
              <a:rPr lang="sk-SK" dirty="0" err="1" smtClean="0"/>
              <a:t>sysľ</a:t>
            </a:r>
            <a:r>
              <a:rPr lang="sk-SK" dirty="0" smtClean="0"/>
              <a:t>-och</a:t>
            </a:r>
          </a:p>
          <a:p>
            <a:r>
              <a:rPr lang="sk-SK" dirty="0" smtClean="0"/>
              <a:t>so </a:t>
            </a:r>
            <a:r>
              <a:rPr lang="sk-SK" dirty="0" err="1" smtClean="0"/>
              <a:t>sysľ-ami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839788" y="6004997"/>
            <a:ext cx="207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ako vzor </a:t>
            </a:r>
            <a:r>
              <a:rPr lang="sk-SK" i="1" dirty="0" smtClean="0"/>
              <a:t>chlap</a:t>
            </a:r>
            <a:endParaRPr lang="sk-SK" i="1" dirty="0"/>
          </a:p>
        </p:txBody>
      </p:sp>
      <p:sp>
        <p:nvSpPr>
          <p:cNvPr id="8" name="BlokTextu 7"/>
          <p:cNvSpPr txBox="1"/>
          <p:nvPr/>
        </p:nvSpPr>
        <p:spPr>
          <a:xfrm>
            <a:off x="6312877" y="6004997"/>
            <a:ext cx="1586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ako vzor </a:t>
            </a:r>
            <a:r>
              <a:rPr lang="sk-SK" i="1" dirty="0" smtClean="0"/>
              <a:t>stroj</a:t>
            </a:r>
            <a:endParaRPr lang="sk-SK" i="1" dirty="0"/>
          </a:p>
        </p:txBody>
      </p:sp>
    </p:spTree>
    <p:extLst>
      <p:ext uri="{BB962C8B-B14F-4D97-AF65-F5344CB8AC3E}">
        <p14:creationId xmlns:p14="http://schemas.microsoft.com/office/powerpoint/2010/main" val="159965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Názvy zvierat mužského rodu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 singulári </a:t>
            </a:r>
            <a:r>
              <a:rPr lang="sk-SK" dirty="0" smtClean="0"/>
              <a:t>sa používajú 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ako vzor </a:t>
            </a:r>
            <a:r>
              <a:rPr lang="sk-SK" b="1" i="1" dirty="0" smtClean="0"/>
              <a:t>chlap</a:t>
            </a:r>
            <a:endParaRPr lang="sk-SK" b="1" i="1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v pluráli </a:t>
            </a:r>
            <a:r>
              <a:rPr lang="sk-SK" dirty="0" smtClean="0"/>
              <a:t>sa používajú 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985" cy="3684588"/>
          </a:xfrm>
        </p:spPr>
        <p:txBody>
          <a:bodyPr/>
          <a:lstStyle/>
          <a:p>
            <a:r>
              <a:rPr lang="sk-SK" dirty="0" smtClean="0"/>
              <a:t>ako vzor </a:t>
            </a:r>
            <a:r>
              <a:rPr lang="sk-SK" b="1" i="1" dirty="0" smtClean="0"/>
              <a:t>hrad</a:t>
            </a:r>
          </a:p>
          <a:p>
            <a:pPr lvl="1"/>
            <a:r>
              <a:rPr lang="sk-SK" dirty="0" smtClean="0"/>
              <a:t>ak sa končia na tvrdú spoluhlásku</a:t>
            </a:r>
          </a:p>
          <a:p>
            <a:pPr lvl="2"/>
            <a:r>
              <a:rPr lang="sk-SK" i="1" dirty="0" smtClean="0"/>
              <a:t>h ch k g   d t n l</a:t>
            </a:r>
          </a:p>
          <a:p>
            <a:pPr lvl="1"/>
            <a:r>
              <a:rPr lang="sk-SK" dirty="0" smtClean="0"/>
              <a:t>ak sa končia na obojakú spoluhlásku</a:t>
            </a:r>
            <a:r>
              <a:rPr lang="sk-SK" dirty="0" smtClean="0"/>
              <a:t> </a:t>
            </a:r>
          </a:p>
          <a:p>
            <a:pPr lvl="2"/>
            <a:r>
              <a:rPr lang="sk-SK" i="1" dirty="0" smtClean="0"/>
              <a:t>b m p r s v z</a:t>
            </a:r>
            <a:endParaRPr lang="sk-SK" i="1" dirty="0" smtClean="0"/>
          </a:p>
          <a:p>
            <a:r>
              <a:rPr lang="sk-SK" dirty="0" smtClean="0"/>
              <a:t>ako vzor </a:t>
            </a:r>
            <a:r>
              <a:rPr lang="sk-SK" b="1" i="1" dirty="0" smtClean="0"/>
              <a:t>stroj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ak sa končia na mäkkú spoluhlásku</a:t>
            </a:r>
          </a:p>
          <a:p>
            <a:pPr lvl="2"/>
            <a:r>
              <a:rPr lang="sk-SK" i="1" dirty="0" smtClean="0"/>
              <a:t>ď ť ň ľ    c </a:t>
            </a:r>
            <a:r>
              <a:rPr lang="sk-SK" i="1" dirty="0" err="1" smtClean="0"/>
              <a:t>dz</a:t>
            </a:r>
            <a:r>
              <a:rPr lang="sk-SK" i="1" dirty="0" smtClean="0"/>
              <a:t> j    š ž č </a:t>
            </a:r>
            <a:r>
              <a:rPr lang="sk-SK" i="1" dirty="0" err="1" smtClean="0"/>
              <a:t>dž</a:t>
            </a:r>
            <a:r>
              <a:rPr lang="sk-SK" i="1" dirty="0" smtClean="0"/>
              <a:t>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3112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Utvorte tvary slov, ktoré pomenúvajú zvieratá.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chov </a:t>
            </a:r>
            <a:r>
              <a:rPr lang="sk-SK" b="1" i="1" dirty="0" smtClean="0"/>
              <a:t>kone</a:t>
            </a:r>
            <a:r>
              <a:rPr lang="sk-SK" dirty="0" smtClean="0"/>
              <a:t> na Gemeri</a:t>
            </a:r>
          </a:p>
          <a:p>
            <a:r>
              <a:rPr lang="sk-SK" dirty="0" smtClean="0"/>
              <a:t>v spoločnosti milých </a:t>
            </a:r>
            <a:r>
              <a:rPr lang="sk-SK" b="1" i="1" dirty="0" smtClean="0"/>
              <a:t>syseľ</a:t>
            </a:r>
          </a:p>
          <a:p>
            <a:r>
              <a:rPr lang="sk-SK" dirty="0" smtClean="0"/>
              <a:t>voľne </a:t>
            </a:r>
            <a:r>
              <a:rPr lang="sk-SK" dirty="0"/>
              <a:t>žijúce </a:t>
            </a:r>
            <a:r>
              <a:rPr lang="sk-SK" b="1" i="1" dirty="0" smtClean="0"/>
              <a:t>kôň</a:t>
            </a:r>
            <a:r>
              <a:rPr lang="sk-SK" dirty="0" smtClean="0"/>
              <a:t>, </a:t>
            </a:r>
            <a:r>
              <a:rPr lang="sk-SK" b="1" i="1" dirty="0" smtClean="0"/>
              <a:t>osol</a:t>
            </a:r>
            <a:r>
              <a:rPr lang="sk-SK" dirty="0" smtClean="0"/>
              <a:t>, </a:t>
            </a:r>
            <a:r>
              <a:rPr lang="sk-SK" b="1" i="1" dirty="0" smtClean="0"/>
              <a:t>syseľ</a:t>
            </a:r>
          </a:p>
          <a:p>
            <a:r>
              <a:rPr lang="sk-SK" dirty="0" smtClean="0"/>
              <a:t>potrava pre </a:t>
            </a:r>
            <a:r>
              <a:rPr lang="sk-SK" b="1" i="1" dirty="0" smtClean="0"/>
              <a:t>jastrab</a:t>
            </a:r>
          </a:p>
          <a:p>
            <a:r>
              <a:rPr lang="sk-SK" b="1" i="1" dirty="0" smtClean="0"/>
              <a:t>syseľ</a:t>
            </a:r>
            <a:r>
              <a:rPr lang="sk-SK" dirty="0" smtClean="0"/>
              <a:t> sa na Gemeri darí</a:t>
            </a:r>
          </a:p>
          <a:p>
            <a:r>
              <a:rPr lang="sk-SK" dirty="0" smtClean="0"/>
              <a:t>v lete </a:t>
            </a:r>
            <a:r>
              <a:rPr lang="sk-SK" dirty="0"/>
              <a:t>môžeme </a:t>
            </a:r>
            <a:r>
              <a:rPr lang="sk-SK" dirty="0" smtClean="0"/>
              <a:t>mať 4 tisíc </a:t>
            </a:r>
            <a:r>
              <a:rPr lang="sk-SK" b="1" i="1" dirty="0" smtClean="0"/>
              <a:t>syseľ</a:t>
            </a:r>
          </a:p>
          <a:p>
            <a:r>
              <a:rPr lang="sk-SK" dirty="0" smtClean="0"/>
              <a:t>čo chutí </a:t>
            </a:r>
            <a:r>
              <a:rPr lang="sk-SK" b="1" i="1" dirty="0" smtClean="0"/>
              <a:t>sysle</a:t>
            </a:r>
          </a:p>
          <a:p>
            <a:r>
              <a:rPr lang="sk-SK" dirty="0" smtClean="0"/>
              <a:t>so </a:t>
            </a:r>
            <a:r>
              <a:rPr lang="sk-SK" b="1" i="1" dirty="0" smtClean="0"/>
              <a:t>sysle</a:t>
            </a:r>
            <a:r>
              <a:rPr lang="sk-SK" dirty="0" smtClean="0"/>
              <a:t> je zábava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184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chov </a:t>
            </a:r>
            <a:r>
              <a:rPr lang="sk-SK" i="1" dirty="0" smtClean="0">
                <a:solidFill>
                  <a:srgbClr val="00B050"/>
                </a:solidFill>
              </a:rPr>
              <a:t>koní</a:t>
            </a:r>
            <a:r>
              <a:rPr lang="sk-SK" dirty="0" smtClean="0"/>
              <a:t> na Gemeri</a:t>
            </a:r>
          </a:p>
          <a:p>
            <a:r>
              <a:rPr lang="sk-SK" dirty="0" smtClean="0"/>
              <a:t>v spoločnosti milých </a:t>
            </a:r>
            <a:r>
              <a:rPr lang="sk-SK" i="1" dirty="0" smtClean="0">
                <a:solidFill>
                  <a:srgbClr val="00B050"/>
                </a:solidFill>
              </a:rPr>
              <a:t>sysľov</a:t>
            </a:r>
          </a:p>
          <a:p>
            <a:r>
              <a:rPr lang="sk-SK" dirty="0" smtClean="0"/>
              <a:t>voľne </a:t>
            </a:r>
            <a:r>
              <a:rPr lang="sk-SK" dirty="0"/>
              <a:t>žijúce </a:t>
            </a:r>
            <a:r>
              <a:rPr lang="sk-SK" i="1" dirty="0">
                <a:solidFill>
                  <a:srgbClr val="00B050"/>
                </a:solidFill>
              </a:rPr>
              <a:t>kone</a:t>
            </a:r>
            <a:r>
              <a:rPr lang="sk-SK" dirty="0"/>
              <a:t>, </a:t>
            </a:r>
            <a:r>
              <a:rPr lang="sk-SK" i="1" dirty="0">
                <a:solidFill>
                  <a:srgbClr val="00B050"/>
                </a:solidFill>
              </a:rPr>
              <a:t>osly</a:t>
            </a:r>
            <a:r>
              <a:rPr lang="sk-SK" dirty="0" smtClean="0"/>
              <a:t>, </a:t>
            </a:r>
            <a:r>
              <a:rPr lang="sk-SK" i="1" dirty="0" smtClean="0">
                <a:solidFill>
                  <a:srgbClr val="00B050"/>
                </a:solidFill>
              </a:rPr>
              <a:t>sysle</a:t>
            </a:r>
          </a:p>
          <a:p>
            <a:r>
              <a:rPr lang="sk-SK" dirty="0" smtClean="0"/>
              <a:t>potrava pre </a:t>
            </a:r>
            <a:r>
              <a:rPr lang="sk-SK" i="1" dirty="0" smtClean="0">
                <a:solidFill>
                  <a:srgbClr val="00B050"/>
                </a:solidFill>
              </a:rPr>
              <a:t>jastraby</a:t>
            </a:r>
          </a:p>
          <a:p>
            <a:r>
              <a:rPr lang="sk-SK" i="1" dirty="0" smtClean="0">
                <a:solidFill>
                  <a:srgbClr val="00B050"/>
                </a:solidFill>
              </a:rPr>
              <a:t>sysľom</a:t>
            </a:r>
            <a:r>
              <a:rPr lang="sk-SK" dirty="0" smtClean="0"/>
              <a:t> sa na Gemeri darí</a:t>
            </a:r>
          </a:p>
          <a:p>
            <a:r>
              <a:rPr lang="sk-SK" dirty="0" smtClean="0"/>
              <a:t>v lete </a:t>
            </a:r>
            <a:r>
              <a:rPr lang="sk-SK" dirty="0"/>
              <a:t>môžeme </a:t>
            </a:r>
            <a:r>
              <a:rPr lang="sk-SK" dirty="0" smtClean="0"/>
              <a:t>mať 4 tisíc </a:t>
            </a:r>
            <a:r>
              <a:rPr lang="sk-SK" i="1" dirty="0" smtClean="0">
                <a:solidFill>
                  <a:srgbClr val="00B050"/>
                </a:solidFill>
              </a:rPr>
              <a:t>sysľov</a:t>
            </a:r>
          </a:p>
          <a:p>
            <a:r>
              <a:rPr lang="sk-SK" dirty="0" smtClean="0"/>
              <a:t>čo chutí </a:t>
            </a:r>
            <a:r>
              <a:rPr lang="sk-SK" i="1" dirty="0" smtClean="0">
                <a:solidFill>
                  <a:srgbClr val="00B050"/>
                </a:solidFill>
              </a:rPr>
              <a:t>sysľom</a:t>
            </a:r>
          </a:p>
          <a:p>
            <a:r>
              <a:rPr lang="sk-SK" dirty="0" smtClean="0"/>
              <a:t>so </a:t>
            </a:r>
            <a:r>
              <a:rPr lang="sk-SK" i="1" dirty="0" smtClean="0">
                <a:solidFill>
                  <a:srgbClr val="00B050"/>
                </a:solidFill>
              </a:rPr>
              <a:t>sysľami</a:t>
            </a:r>
            <a:r>
              <a:rPr lang="sk-SK" dirty="0" smtClean="0"/>
              <a:t> je zábava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3605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Domáca úloha</a:t>
            </a:r>
            <a:br>
              <a:rPr lang="sk-SK" sz="2800" b="1" dirty="0" smtClean="0"/>
            </a:br>
            <a:r>
              <a:rPr lang="sk-SK" sz="2800" dirty="0" smtClean="0"/>
              <a:t/>
            </a:r>
            <a:br>
              <a:rPr lang="sk-SK" sz="2800" dirty="0" smtClean="0"/>
            </a:br>
            <a:r>
              <a:rPr lang="sk-SK" sz="2800" dirty="0" smtClean="0"/>
              <a:t>vyberte si jednu informáciu z webovej stránky o Gemeri a porozprávajte o nej (12-15 viet)</a:t>
            </a:r>
            <a:endParaRPr lang="sk-SK" sz="2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50"/>
                </a:solidFill>
              </a:rPr>
              <a:t>https://www.regiongemer.sk/objavuj/</a:t>
            </a:r>
            <a:endParaRPr lang="sk-SK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34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303</Words>
  <Application>Microsoft Office PowerPoint</Application>
  <PresentationFormat>Širokouhlá</PresentationFormat>
  <Paragraphs>87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balíka Office</vt:lpstr>
      <vt:lpstr>Názvy zvierat v slovenčine</vt:lpstr>
      <vt:lpstr>Gemer</vt:lpstr>
      <vt:lpstr>Kam môžeme ísť na Gemeri?</vt:lpstr>
      <vt:lpstr>Aké zvieratá môžeme vidieť na Gemeri?</vt:lpstr>
      <vt:lpstr>Prezentácia programu PowerPoint</vt:lpstr>
      <vt:lpstr>osol</vt:lpstr>
      <vt:lpstr>syseľ</vt:lpstr>
      <vt:lpstr>Názvy zvierat mužského rodu</vt:lpstr>
      <vt:lpstr>Utvorte tvary slov, ktoré pomenúvajú zvieratá.</vt:lpstr>
      <vt:lpstr>Riešenie</vt:lpstr>
      <vt:lpstr>Domáca úloha  vyberte si jednu informáciu z webovej stránky o Gemeri a porozprávajte o nej (12-15 viet)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Názvy zvierat v slovenčine</dc:title>
  <dc:creator>Jana Kesselova</dc:creator>
  <cp:lastModifiedBy>Jana Kesselova</cp:lastModifiedBy>
  <cp:revision>11</cp:revision>
  <dcterms:created xsi:type="dcterms:W3CDTF">2021-03-29T14:55:47Z</dcterms:created>
  <dcterms:modified xsi:type="dcterms:W3CDTF">2021-03-29T17:01:39Z</dcterms:modified>
</cp:coreProperties>
</file>