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3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49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588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4169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4735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357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965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46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046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857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059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9108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85963-DB77-4464-A493-7F76D0635E25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99B24-0E8C-40A5-A33E-32F8FDF7B3C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901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Čo chcem – čo musím – čo môžem 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(modálne slovesá)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2056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Ktoré slovesá</a:t>
            </a:r>
            <a:r>
              <a:rPr lang="uk-UA" dirty="0"/>
              <a:t> </a:t>
            </a:r>
            <a:r>
              <a:rPr lang="uk-UA" baseline="30000" dirty="0"/>
              <a:t>дієслово</a:t>
            </a:r>
            <a:r>
              <a:rPr lang="sk-SK" dirty="0" smtClean="0"/>
              <a:t> už poznáme?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volať (sa) </a:t>
            </a:r>
          </a:p>
          <a:p>
            <a:pPr lvl="1"/>
            <a:r>
              <a:rPr lang="sk-SK" dirty="0" smtClean="0"/>
              <a:t>vzor pre ďalšie slovesá behať, stretávať sa, plávať.....</a:t>
            </a:r>
          </a:p>
          <a:p>
            <a:r>
              <a:rPr lang="sk-SK" dirty="0" smtClean="0"/>
              <a:t>byť</a:t>
            </a:r>
          </a:p>
          <a:p>
            <a:r>
              <a:rPr lang="sk-SK" dirty="0" smtClean="0"/>
              <a:t>mať</a:t>
            </a:r>
          </a:p>
          <a:p>
            <a:r>
              <a:rPr lang="sk-SK" dirty="0" smtClean="0"/>
              <a:t>jesť</a:t>
            </a:r>
          </a:p>
          <a:p>
            <a:r>
              <a:rPr lang="sk-SK" dirty="0" smtClean="0"/>
              <a:t>ísť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5026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chýbajúce slovesá.</a:t>
            </a:r>
            <a:br>
              <a:rPr lang="sk-SK" dirty="0" smtClean="0"/>
            </a:br>
            <a:r>
              <a:rPr lang="sk-SK" dirty="0" smtClean="0"/>
              <a:t>byť, mať, jesť, ísť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Práve </a:t>
            </a:r>
            <a:r>
              <a:rPr lang="hy-AM" dirty="0" smtClean="0"/>
              <a:t>֍</a:t>
            </a:r>
            <a:r>
              <a:rPr lang="sk-SK" dirty="0" smtClean="0"/>
              <a:t> doma.</a:t>
            </a:r>
          </a:p>
          <a:p>
            <a:r>
              <a:rPr lang="hy-AM" dirty="0"/>
              <a:t>֍ </a:t>
            </a:r>
            <a:r>
              <a:rPr lang="sk-SK" dirty="0" smtClean="0"/>
              <a:t>dištančné vyučovanie.</a:t>
            </a:r>
          </a:p>
          <a:p>
            <a:r>
              <a:rPr lang="sk-SK" dirty="0" smtClean="0"/>
              <a:t>Na raňajky </a:t>
            </a:r>
            <a:r>
              <a:rPr lang="hy-AM" dirty="0"/>
              <a:t>֍ </a:t>
            </a:r>
            <a:r>
              <a:rPr lang="sk-SK" dirty="0" smtClean="0"/>
              <a:t>ovocie, ovsené vločky a pohánku. A čo </a:t>
            </a:r>
            <a:r>
              <a:rPr lang="hy-AM" dirty="0"/>
              <a:t>֍ </a:t>
            </a:r>
            <a:r>
              <a:rPr lang="sk-SK" dirty="0" smtClean="0"/>
              <a:t>ty?</a:t>
            </a:r>
          </a:p>
          <a:p>
            <a:r>
              <a:rPr lang="sk-SK" dirty="0" smtClean="0"/>
              <a:t>Keď skončím seminár, </a:t>
            </a:r>
            <a:r>
              <a:rPr lang="hy-AM" dirty="0"/>
              <a:t>֍ </a:t>
            </a:r>
            <a:r>
              <a:rPr lang="sk-SK" dirty="0" smtClean="0"/>
              <a:t>variť obed.</a:t>
            </a:r>
          </a:p>
          <a:p>
            <a:r>
              <a:rPr lang="sk-SK" dirty="0" smtClean="0"/>
              <a:t>Rada </a:t>
            </a:r>
            <a:r>
              <a:rPr lang="hy-AM" dirty="0"/>
              <a:t>֍ </a:t>
            </a:r>
            <a:r>
              <a:rPr lang="sk-SK" dirty="0" smtClean="0"/>
              <a:t>zeleninu, ryžu, ryby alebo cestoviny.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7118533" y="565263"/>
            <a:ext cx="7951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y-AM" dirty="0"/>
              <a:t>֍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893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Práve </a:t>
            </a:r>
            <a:r>
              <a:rPr lang="sk-SK" dirty="0" smtClean="0">
                <a:solidFill>
                  <a:srgbClr val="00B0F0"/>
                </a:solidFill>
              </a:rPr>
              <a:t>som</a:t>
            </a:r>
            <a:r>
              <a:rPr lang="sk-SK" dirty="0" smtClean="0"/>
              <a:t> doma.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Mám</a:t>
            </a:r>
            <a:r>
              <a:rPr lang="hy-AM" dirty="0" smtClean="0"/>
              <a:t> </a:t>
            </a:r>
            <a:r>
              <a:rPr lang="sk-SK" dirty="0" smtClean="0"/>
              <a:t>dištančné vyučovanie.</a:t>
            </a:r>
          </a:p>
          <a:p>
            <a:r>
              <a:rPr lang="sk-SK" dirty="0" smtClean="0"/>
              <a:t>Na raňajky </a:t>
            </a:r>
            <a:r>
              <a:rPr lang="sk-SK" dirty="0" smtClean="0">
                <a:solidFill>
                  <a:srgbClr val="00B0F0"/>
                </a:solidFill>
              </a:rPr>
              <a:t>jem</a:t>
            </a:r>
            <a:r>
              <a:rPr lang="hy-AM" dirty="0" smtClean="0"/>
              <a:t> </a:t>
            </a:r>
            <a:r>
              <a:rPr lang="sk-SK" dirty="0" smtClean="0"/>
              <a:t>ovocie, ovsené vločky a pohánku. A čo </a:t>
            </a:r>
            <a:r>
              <a:rPr lang="sk-SK" dirty="0" smtClean="0">
                <a:solidFill>
                  <a:srgbClr val="00B0F0"/>
                </a:solidFill>
              </a:rPr>
              <a:t>ješ/jete</a:t>
            </a:r>
            <a:r>
              <a:rPr lang="hy-AM" dirty="0" smtClean="0"/>
              <a:t> </a:t>
            </a:r>
            <a:r>
              <a:rPr lang="sk-SK" dirty="0" smtClean="0"/>
              <a:t>ty?</a:t>
            </a:r>
          </a:p>
          <a:p>
            <a:r>
              <a:rPr lang="sk-SK" dirty="0" smtClean="0"/>
              <a:t>Keď skončím seminár, </a:t>
            </a:r>
            <a:r>
              <a:rPr lang="sk-SK" dirty="0" smtClean="0">
                <a:solidFill>
                  <a:srgbClr val="00B0F0"/>
                </a:solidFill>
              </a:rPr>
              <a:t>idem</a:t>
            </a:r>
            <a:r>
              <a:rPr lang="hy-AM" dirty="0" smtClean="0"/>
              <a:t> </a:t>
            </a:r>
            <a:r>
              <a:rPr lang="sk-SK" dirty="0" smtClean="0"/>
              <a:t>variť obed.</a:t>
            </a:r>
          </a:p>
          <a:p>
            <a:r>
              <a:rPr lang="sk-SK" dirty="0" smtClean="0"/>
              <a:t>Rada/rád </a:t>
            </a:r>
            <a:r>
              <a:rPr lang="sk-SK" dirty="0" smtClean="0">
                <a:solidFill>
                  <a:srgbClr val="00B0F0"/>
                </a:solidFill>
              </a:rPr>
              <a:t>jem</a:t>
            </a:r>
            <a:r>
              <a:rPr lang="hy-AM" dirty="0" smtClean="0"/>
              <a:t> </a:t>
            </a:r>
            <a:r>
              <a:rPr lang="sk-SK" dirty="0" smtClean="0"/>
              <a:t>zeleninu, ryžu, ryby alebo cestoviny.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760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slovo chýba namiesto symbolu</a:t>
            </a:r>
            <a:r>
              <a:rPr lang="hy-AM" dirty="0"/>
              <a:t> </a:t>
            </a:r>
            <a:r>
              <a:rPr lang="hy-AM" dirty="0">
                <a:solidFill>
                  <a:srgbClr val="FFC000"/>
                </a:solidFill>
              </a:rPr>
              <a:t>֍</a:t>
            </a:r>
            <a:r>
              <a:rPr lang="sk-SK" dirty="0" smtClean="0"/>
              <a:t>  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hy-AM" dirty="0" smtClean="0">
                <a:solidFill>
                  <a:srgbClr val="FFC000"/>
                </a:solidFill>
              </a:rPr>
              <a:t>֍</a:t>
            </a:r>
            <a:r>
              <a:rPr lang="sk-SK" dirty="0" smtClean="0"/>
              <a:t> sa naučiť šoférovať.</a:t>
            </a:r>
          </a:p>
          <a:p>
            <a:r>
              <a:rPr lang="hy-AM" dirty="0">
                <a:solidFill>
                  <a:srgbClr val="FFC000"/>
                </a:solidFill>
              </a:rPr>
              <a:t>֍ </a:t>
            </a:r>
            <a:r>
              <a:rPr lang="sk-SK" dirty="0" smtClean="0"/>
              <a:t>si kúpiť nové rifle.</a:t>
            </a:r>
          </a:p>
          <a:p>
            <a:r>
              <a:rPr lang="hy-AM" dirty="0">
                <a:solidFill>
                  <a:srgbClr val="FFC000"/>
                </a:solidFill>
              </a:rPr>
              <a:t>֍ </a:t>
            </a:r>
            <a:r>
              <a:rPr lang="sk-SK" dirty="0" smtClean="0"/>
              <a:t>si dať </a:t>
            </a:r>
            <a:r>
              <a:rPr lang="sk-SK" dirty="0" err="1" smtClean="0"/>
              <a:t>kapučíno</a:t>
            </a:r>
            <a:r>
              <a:rPr lang="sk-SK" dirty="0" smtClean="0"/>
              <a:t>.</a:t>
            </a:r>
          </a:p>
          <a:p>
            <a:r>
              <a:rPr lang="sk-SK" dirty="0" smtClean="0"/>
              <a:t>Dnes popoludní sa </a:t>
            </a:r>
            <a:r>
              <a:rPr lang="hy-AM" dirty="0" smtClean="0">
                <a:solidFill>
                  <a:srgbClr val="FFC000"/>
                </a:solidFill>
              </a:rPr>
              <a:t>֍</a:t>
            </a:r>
            <a:r>
              <a:rPr lang="sk-SK" dirty="0" smtClean="0">
                <a:solidFill>
                  <a:srgbClr val="FFC000"/>
                </a:solidFill>
              </a:rPr>
              <a:t> </a:t>
            </a:r>
            <a:r>
              <a:rPr lang="sk-SK" dirty="0" smtClean="0"/>
              <a:t>prejsť po meste.</a:t>
            </a:r>
          </a:p>
          <a:p>
            <a:endParaRPr lang="sk-SK" dirty="0"/>
          </a:p>
          <a:p>
            <a:r>
              <a:rPr lang="sk-SK" b="1" dirty="0" smtClean="0">
                <a:solidFill>
                  <a:srgbClr val="FFC000"/>
                </a:solidFill>
              </a:rPr>
              <a:t>chcieť = vôľa, túžba (</a:t>
            </a:r>
            <a:r>
              <a:rPr lang="uk-UA" b="1" dirty="0" smtClean="0">
                <a:solidFill>
                  <a:srgbClr val="FFC000"/>
                </a:solidFill>
              </a:rPr>
              <a:t>бажання</a:t>
            </a:r>
            <a:r>
              <a:rPr lang="sk-SK" b="1" dirty="0" smtClean="0">
                <a:solidFill>
                  <a:srgbClr val="FFC000"/>
                </a:solidFill>
              </a:rPr>
              <a:t>)</a:t>
            </a:r>
            <a:endParaRPr lang="sk-SK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31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i="1" dirty="0" smtClean="0"/>
              <a:t>chcieť</a:t>
            </a:r>
            <a:endParaRPr lang="sk-SK" b="1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chcem</a:t>
            </a:r>
          </a:p>
          <a:p>
            <a:r>
              <a:rPr lang="sk-SK" dirty="0" smtClean="0"/>
              <a:t>ty chceš</a:t>
            </a:r>
          </a:p>
          <a:p>
            <a:r>
              <a:rPr lang="sk-SK" dirty="0" smtClean="0"/>
              <a:t>on, ona chce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chceme</a:t>
            </a:r>
          </a:p>
          <a:p>
            <a:r>
              <a:rPr lang="sk-SK" dirty="0" smtClean="0"/>
              <a:t>vy chcete</a:t>
            </a:r>
          </a:p>
          <a:p>
            <a:r>
              <a:rPr lang="sk-SK" dirty="0" smtClean="0"/>
              <a:t>oni, ony chcú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0184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chcú dnešní mladí ľudia?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Mladí ľudia </a:t>
            </a:r>
            <a:r>
              <a:rPr lang="sk-SK" dirty="0" smtClean="0">
                <a:solidFill>
                  <a:srgbClr val="00B050"/>
                </a:solidFill>
              </a:rPr>
              <a:t>*</a:t>
            </a:r>
            <a:r>
              <a:rPr lang="sk-SK" dirty="0" smtClean="0"/>
              <a:t> balans medzi prácou a voľnom.</a:t>
            </a:r>
          </a:p>
          <a:p>
            <a:r>
              <a:rPr lang="sk-SK" dirty="0" smtClean="0"/>
              <a:t>V práci </a:t>
            </a:r>
            <a:r>
              <a:rPr lang="sk-SK" dirty="0" smtClean="0">
                <a:solidFill>
                  <a:srgbClr val="00B050"/>
                </a:solidFill>
              </a:rPr>
              <a:t>*</a:t>
            </a:r>
            <a:r>
              <a:rPr lang="sk-SK" dirty="0" smtClean="0"/>
              <a:t> mať možnosť vzdelávať sa.</a:t>
            </a:r>
          </a:p>
          <a:p>
            <a:r>
              <a:rPr lang="sk-SK" dirty="0" smtClean="0"/>
              <a:t>Mladí ľudia </a:t>
            </a:r>
            <a:r>
              <a:rPr lang="sk-SK" dirty="0" smtClean="0">
                <a:solidFill>
                  <a:srgbClr val="00B050"/>
                </a:solidFill>
              </a:rPr>
              <a:t>*</a:t>
            </a:r>
            <a:r>
              <a:rPr lang="sk-SK" dirty="0" smtClean="0"/>
              <a:t> vyjadriť svoj názor.  </a:t>
            </a:r>
          </a:p>
          <a:p>
            <a:r>
              <a:rPr lang="sk-SK" dirty="0" smtClean="0"/>
              <a:t>Mladí Slováci </a:t>
            </a:r>
            <a:r>
              <a:rPr lang="sk-SK" dirty="0" smtClean="0">
                <a:solidFill>
                  <a:srgbClr val="00B050"/>
                </a:solidFill>
              </a:rPr>
              <a:t>*</a:t>
            </a:r>
            <a:r>
              <a:rPr lang="sk-SK" dirty="0" smtClean="0"/>
              <a:t> hneď po škole manažérsky plat.</a:t>
            </a:r>
          </a:p>
          <a:p>
            <a:endParaRPr lang="sk-SK" dirty="0"/>
          </a:p>
          <a:p>
            <a:r>
              <a:rPr lang="sk-SK" dirty="0" smtClean="0"/>
              <a:t>Čo </a:t>
            </a:r>
            <a:r>
              <a:rPr lang="sk-SK" dirty="0" smtClean="0">
                <a:solidFill>
                  <a:srgbClr val="00B050"/>
                </a:solidFill>
              </a:rPr>
              <a:t>* </a:t>
            </a:r>
            <a:r>
              <a:rPr lang="sk-SK" dirty="0" smtClean="0"/>
              <a:t>dosiahnuť po skončení školy vy?</a:t>
            </a:r>
          </a:p>
          <a:p>
            <a:r>
              <a:rPr lang="sk-SK" dirty="0" smtClean="0"/>
              <a:t>Čo sa </a:t>
            </a:r>
            <a:r>
              <a:rPr lang="sk-SK" dirty="0" smtClean="0">
                <a:solidFill>
                  <a:srgbClr val="00B050"/>
                </a:solidFill>
              </a:rPr>
              <a:t>* </a:t>
            </a:r>
            <a:r>
              <a:rPr lang="sk-SK" dirty="0" smtClean="0"/>
              <a:t>naučiť v najbližšom čase?</a:t>
            </a:r>
          </a:p>
          <a:p>
            <a:r>
              <a:rPr lang="sk-SK" dirty="0" smtClean="0"/>
              <a:t>Čo </a:t>
            </a:r>
            <a:r>
              <a:rPr lang="sk-SK" dirty="0" smtClean="0">
                <a:solidFill>
                  <a:srgbClr val="00B050"/>
                </a:solidFill>
              </a:rPr>
              <a:t>* </a:t>
            </a:r>
            <a:r>
              <a:rPr lang="sk-SK" dirty="0" smtClean="0"/>
              <a:t>robiť cez víkend?</a:t>
            </a:r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61171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musieť                             môcť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musieť (povinnosť </a:t>
            </a:r>
            <a:r>
              <a:rPr lang="uk-UA" dirty="0"/>
              <a:t>обов'язок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musí-</a:t>
            </a:r>
            <a:r>
              <a:rPr lang="sk-SK" dirty="0" smtClean="0">
                <a:solidFill>
                  <a:srgbClr val="C00000"/>
                </a:solidFill>
              </a:rPr>
              <a:t>m</a:t>
            </a:r>
          </a:p>
          <a:p>
            <a:r>
              <a:rPr lang="sk-SK" dirty="0" smtClean="0"/>
              <a:t>ty musí-</a:t>
            </a:r>
            <a:r>
              <a:rPr lang="sk-SK" dirty="0" smtClean="0">
                <a:solidFill>
                  <a:srgbClr val="C00000"/>
                </a:solidFill>
              </a:rPr>
              <a:t>š</a:t>
            </a:r>
          </a:p>
          <a:p>
            <a:r>
              <a:rPr lang="sk-SK" dirty="0" smtClean="0"/>
              <a:t>on, ona musí</a:t>
            </a:r>
          </a:p>
          <a:p>
            <a:endParaRPr lang="sk-SK" dirty="0" smtClean="0"/>
          </a:p>
          <a:p>
            <a:r>
              <a:rPr lang="sk-SK" dirty="0" smtClean="0"/>
              <a:t>my musí-</a:t>
            </a:r>
            <a:r>
              <a:rPr lang="sk-SK" dirty="0" err="1" smtClean="0">
                <a:solidFill>
                  <a:srgbClr val="C00000"/>
                </a:solidFill>
              </a:rPr>
              <a:t>me</a:t>
            </a:r>
            <a:endParaRPr lang="sk-SK" dirty="0" smtClean="0">
              <a:solidFill>
                <a:srgbClr val="C00000"/>
              </a:solidFill>
            </a:endParaRPr>
          </a:p>
          <a:p>
            <a:r>
              <a:rPr lang="sk-SK" dirty="0" smtClean="0"/>
              <a:t>vy musí-</a:t>
            </a:r>
            <a:r>
              <a:rPr lang="sk-SK" dirty="0" err="1" smtClean="0">
                <a:solidFill>
                  <a:srgbClr val="C00000"/>
                </a:solidFill>
              </a:rPr>
              <a:t>te</a:t>
            </a:r>
            <a:endParaRPr lang="sk-SK" dirty="0" smtClean="0">
              <a:solidFill>
                <a:srgbClr val="C00000"/>
              </a:solidFill>
            </a:endParaRPr>
          </a:p>
          <a:p>
            <a:r>
              <a:rPr lang="sk-SK" dirty="0" smtClean="0"/>
              <a:t>oni, ony mus-</a:t>
            </a:r>
            <a:r>
              <a:rPr lang="sk-SK" dirty="0" err="1" smtClean="0">
                <a:solidFill>
                  <a:srgbClr val="C00000"/>
                </a:solidFill>
              </a:rPr>
              <a:t>ia</a:t>
            </a:r>
            <a:endParaRPr lang="sk-SK" dirty="0" smtClean="0">
              <a:solidFill>
                <a:srgbClr val="C00000"/>
              </a:solidFill>
            </a:endParaRP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môcť (možnosť </a:t>
            </a:r>
            <a:r>
              <a:rPr lang="uk-UA" dirty="0"/>
              <a:t>можливість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ja môže-</a:t>
            </a:r>
            <a:r>
              <a:rPr lang="sk-SK" dirty="0" smtClean="0">
                <a:solidFill>
                  <a:srgbClr val="00B0F0"/>
                </a:solidFill>
              </a:rPr>
              <a:t>m</a:t>
            </a:r>
          </a:p>
          <a:p>
            <a:r>
              <a:rPr lang="sk-SK" dirty="0" smtClean="0"/>
              <a:t>ty môže-</a:t>
            </a:r>
            <a:r>
              <a:rPr lang="sk-SK" dirty="0" smtClean="0">
                <a:solidFill>
                  <a:srgbClr val="00B0F0"/>
                </a:solidFill>
              </a:rPr>
              <a:t>š</a:t>
            </a:r>
          </a:p>
          <a:p>
            <a:r>
              <a:rPr lang="sk-SK" dirty="0" smtClean="0"/>
              <a:t>on, ona môže</a:t>
            </a:r>
          </a:p>
          <a:p>
            <a:endParaRPr lang="sk-SK" dirty="0" smtClean="0"/>
          </a:p>
          <a:p>
            <a:r>
              <a:rPr lang="sk-SK" dirty="0" smtClean="0"/>
              <a:t>my môže-</a:t>
            </a:r>
            <a:r>
              <a:rPr lang="sk-SK" dirty="0" err="1" smtClean="0">
                <a:solidFill>
                  <a:srgbClr val="00B0F0"/>
                </a:solidFill>
              </a:rPr>
              <a:t>me</a:t>
            </a:r>
            <a:endParaRPr lang="sk-SK" dirty="0" smtClean="0">
              <a:solidFill>
                <a:srgbClr val="00B0F0"/>
              </a:solidFill>
            </a:endParaRPr>
          </a:p>
          <a:p>
            <a:r>
              <a:rPr lang="sk-SK" dirty="0" smtClean="0"/>
              <a:t>vy môže-</a:t>
            </a:r>
            <a:r>
              <a:rPr lang="sk-SK" dirty="0" err="1" smtClean="0">
                <a:solidFill>
                  <a:srgbClr val="00B0F0"/>
                </a:solidFill>
              </a:rPr>
              <a:t>te</a:t>
            </a:r>
            <a:endParaRPr lang="sk-SK" dirty="0" smtClean="0">
              <a:solidFill>
                <a:srgbClr val="00B0F0"/>
              </a:solidFill>
            </a:endParaRPr>
          </a:p>
          <a:p>
            <a:r>
              <a:rPr lang="sk-SK" dirty="0" smtClean="0"/>
              <a:t>oni, ony </a:t>
            </a:r>
            <a:r>
              <a:rPr lang="sk-SK" dirty="0" err="1" smtClean="0"/>
              <a:t>môž</a:t>
            </a:r>
            <a:r>
              <a:rPr lang="sk-SK" dirty="0" smtClean="0"/>
              <a:t>-</a:t>
            </a:r>
            <a:r>
              <a:rPr lang="sk-SK" dirty="0" smtClean="0">
                <a:solidFill>
                  <a:srgbClr val="00B0F0"/>
                </a:solidFill>
              </a:rPr>
              <a:t>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70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slovesa </a:t>
            </a:r>
            <a:r>
              <a:rPr lang="sk-SK" i="1" dirty="0" smtClean="0"/>
              <a:t>musieť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 dnes popoludní * nakúpiť potraviny.</a:t>
            </a:r>
          </a:p>
          <a:p>
            <a:r>
              <a:rPr lang="sk-SK" dirty="0" smtClean="0"/>
              <a:t>A ty čo * urobiť dozajtra?</a:t>
            </a:r>
          </a:p>
          <a:p>
            <a:r>
              <a:rPr lang="sk-SK" dirty="0" smtClean="0"/>
              <a:t>Pri učení sa cudzieho jazyka človek * byť trpezlivý.</a:t>
            </a:r>
          </a:p>
          <a:p>
            <a:r>
              <a:rPr lang="sk-SK" dirty="0" smtClean="0"/>
              <a:t>Ak máte chrípku, * ostať v posteli.</a:t>
            </a:r>
          </a:p>
          <a:p>
            <a:r>
              <a:rPr lang="sk-SK" dirty="0" smtClean="0"/>
              <a:t>Ľudia hľadajú rovnováhu medzi tým, čo *, a tým, čo chcú.</a:t>
            </a:r>
          </a:p>
          <a:p>
            <a:r>
              <a:rPr lang="sk-SK" dirty="0" smtClean="0"/>
              <a:t>Ak začne pršať, * sa vrátiť domov.</a:t>
            </a:r>
          </a:p>
        </p:txBody>
      </p:sp>
    </p:spTree>
    <p:extLst>
      <p:ext uri="{BB962C8B-B14F-4D97-AF65-F5344CB8AC3E}">
        <p14:creationId xmlns:p14="http://schemas.microsoft.com/office/powerpoint/2010/main" val="28976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tvary slovesa </a:t>
            </a:r>
            <a:r>
              <a:rPr lang="sk-SK" i="1" dirty="0" smtClean="0"/>
              <a:t>môcť </a:t>
            </a:r>
            <a:r>
              <a:rPr lang="sk-SK" dirty="0" smtClean="0"/>
              <a:t>v rozhovore.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Čo </a:t>
            </a:r>
            <a:r>
              <a:rPr lang="sk-SK" dirty="0" smtClean="0">
                <a:solidFill>
                  <a:srgbClr val="0070C0"/>
                </a:solidFill>
              </a:rPr>
              <a:t>môžete</a:t>
            </a:r>
            <a:r>
              <a:rPr lang="sk-SK" dirty="0" smtClean="0"/>
              <a:t> robiť v Užhorode?</a:t>
            </a:r>
          </a:p>
          <a:p>
            <a:r>
              <a:rPr lang="sk-SK" dirty="0" smtClean="0"/>
              <a:t>Cez víkend </a:t>
            </a:r>
            <a:r>
              <a:rPr lang="sk-SK" dirty="0" smtClean="0">
                <a:solidFill>
                  <a:srgbClr val="0070C0"/>
                </a:solidFill>
              </a:rPr>
              <a:t>môžem</a:t>
            </a:r>
            <a:r>
              <a:rPr lang="sk-SK" dirty="0" smtClean="0"/>
              <a:t>...</a:t>
            </a:r>
          </a:p>
          <a:p>
            <a:r>
              <a:rPr lang="sk-SK" dirty="0" smtClean="0"/>
              <a:t>Ak vieš po slovensky, </a:t>
            </a:r>
            <a:r>
              <a:rPr lang="sk-SK" dirty="0" smtClean="0">
                <a:solidFill>
                  <a:srgbClr val="0070C0"/>
                </a:solidFill>
              </a:rPr>
              <a:t>môžeš/môžete</a:t>
            </a:r>
            <a:r>
              <a:rPr lang="sk-SK" dirty="0" smtClean="0"/>
              <a:t>...</a:t>
            </a:r>
          </a:p>
          <a:p>
            <a:r>
              <a:rPr lang="sk-SK" dirty="0" smtClean="0"/>
              <a:t>Ľudia, ktorí vedia cudzie jazyky, </a:t>
            </a:r>
            <a:r>
              <a:rPr lang="sk-SK" dirty="0" smtClean="0">
                <a:solidFill>
                  <a:srgbClr val="0070C0"/>
                </a:solidFill>
              </a:rPr>
              <a:t>môžu</a:t>
            </a:r>
            <a:r>
              <a:rPr lang="sk-SK" dirty="0" smtClean="0"/>
              <a:t>...</a:t>
            </a:r>
          </a:p>
          <a:p>
            <a:r>
              <a:rPr lang="sk-SK" dirty="0" smtClean="0"/>
              <a:t>Ako </a:t>
            </a:r>
            <a:r>
              <a:rPr lang="sk-SK" dirty="0" smtClean="0">
                <a:solidFill>
                  <a:srgbClr val="0070C0"/>
                </a:solidFill>
              </a:rPr>
              <a:t>môžeme</a:t>
            </a:r>
            <a:r>
              <a:rPr lang="sk-SK" dirty="0" smtClean="0"/>
              <a:t> prekonať nudu? </a:t>
            </a: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860473" y="4389120"/>
            <a:ext cx="34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solidFill>
                  <a:srgbClr val="0070C0"/>
                </a:solidFill>
              </a:rPr>
              <a:t>Poďme do mesta!</a:t>
            </a:r>
            <a:endParaRPr lang="sk-SK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0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Kde sa </a:t>
            </a:r>
            <a:r>
              <a:rPr lang="sk-SK" b="1" dirty="0" smtClean="0"/>
              <a:t>môžem</a:t>
            </a:r>
            <a:r>
              <a:rPr lang="sk-SK" dirty="0" smtClean="0"/>
              <a:t> v Užhorode prechádzať?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019" y="2174919"/>
            <a:ext cx="6076950" cy="3619500"/>
          </a:xfrm>
        </p:spPr>
      </p:pic>
    </p:spTree>
    <p:extLst>
      <p:ext uri="{BB962C8B-B14F-4D97-AF65-F5344CB8AC3E}">
        <p14:creationId xmlns:p14="http://schemas.microsoft.com/office/powerpoint/2010/main" val="334359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pamiatky </a:t>
            </a:r>
            <a:r>
              <a:rPr lang="sk-SK" b="1" dirty="0" smtClean="0"/>
              <a:t>môžem</a:t>
            </a:r>
            <a:r>
              <a:rPr lang="sk-SK" dirty="0" smtClean="0"/>
              <a:t> vidieť v Užhorode?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29" y="1690688"/>
            <a:ext cx="6096000" cy="2181225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29" y="3965348"/>
            <a:ext cx="3502429" cy="269168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30" y="4067258"/>
            <a:ext cx="4030721" cy="248786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70" y="1769269"/>
            <a:ext cx="1844400" cy="211749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70" y="4067258"/>
            <a:ext cx="2259038" cy="168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1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Kde môžem ísť na kávu, na víno, na pivo?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97" y="2380644"/>
            <a:ext cx="4498612" cy="3127823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675" y="2421442"/>
            <a:ext cx="3030335" cy="308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Kde sa v Užhorode môžem dobre najesť?</a:t>
            </a:r>
          </a:p>
          <a:p>
            <a:r>
              <a:rPr lang="sk-SK" dirty="0" smtClean="0"/>
              <a:t>Kde môžem ochutnať zakarpatskú kuchyňu?</a:t>
            </a:r>
          </a:p>
          <a:p>
            <a:r>
              <a:rPr lang="sk-SK" dirty="0" smtClean="0"/>
              <a:t>Kde sa môžem ubytovať?</a:t>
            </a:r>
          </a:p>
          <a:p>
            <a:r>
              <a:rPr lang="sk-SK" dirty="0" smtClean="0"/>
              <a:t>Aké galérie, múzeá môžem navštíviť?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554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určite musím v Užhorode vidieť?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763" y="1825625"/>
            <a:ext cx="6500474" cy="4351338"/>
          </a:xfrm>
        </p:spPr>
      </p:pic>
    </p:spTree>
    <p:extLst>
      <p:ext uri="{BB962C8B-B14F-4D97-AF65-F5344CB8AC3E}">
        <p14:creationId xmlns:p14="http://schemas.microsoft.com/office/powerpoint/2010/main" val="164070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Pripravte si informácie pre turistu na otázku: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Čo môžem v Užhorode vidieť?</a:t>
            </a:r>
          </a:p>
          <a:p>
            <a:r>
              <a:rPr lang="sk-SK" dirty="0" smtClean="0"/>
              <a:t>Čo určite musím navštíviť?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682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461</Words>
  <Application>Microsoft Office PowerPoint</Application>
  <PresentationFormat>Širokouhlá</PresentationFormat>
  <Paragraphs>95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Motív balíka Office</vt:lpstr>
      <vt:lpstr>Čo chcem – čo musím – čo môžem </vt:lpstr>
      <vt:lpstr>Ktoré slovesá дієслово už poznáme?</vt:lpstr>
      <vt:lpstr>Doplňte chýbajúce slovesá. byť, mať, jesť, ísť</vt:lpstr>
      <vt:lpstr>riešenie</vt:lpstr>
      <vt:lpstr>Aké slovo chýba namiesto symbolu ֍  ?</vt:lpstr>
      <vt:lpstr>chcieť</vt:lpstr>
      <vt:lpstr>Čo chcú dnešní mladí ľudia?</vt:lpstr>
      <vt:lpstr>musieť                             môcť</vt:lpstr>
      <vt:lpstr>Doplňte tvary slovesa musieť.</vt:lpstr>
      <vt:lpstr>Použite tvary slovesa môcť v rozhovore.</vt:lpstr>
      <vt:lpstr>Kde sa môžem v Užhorode prechádzať?</vt:lpstr>
      <vt:lpstr>Aké pamiatky môžem vidieť v Užhorode?</vt:lpstr>
      <vt:lpstr>Kde môžem ísť na kávu, na víno, na pivo?</vt:lpstr>
      <vt:lpstr>Prezentácia programu PowerPoint</vt:lpstr>
      <vt:lpstr>Čo určite musím v Užhorode vidieť?</vt:lpstr>
      <vt:lpstr> Pripravte si informácie pre turistu na otázku: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Čo chcem – čo musím – čo môžem</dc:title>
  <dc:creator>User</dc:creator>
  <cp:lastModifiedBy>Jana Kesselova</cp:lastModifiedBy>
  <cp:revision>17</cp:revision>
  <dcterms:created xsi:type="dcterms:W3CDTF">2019-10-23T17:25:01Z</dcterms:created>
  <dcterms:modified xsi:type="dcterms:W3CDTF">2021-02-23T18:09:48Z</dcterms:modified>
</cp:coreProperties>
</file>