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0" r:id="rId6"/>
    <p:sldId id="265" r:id="rId7"/>
    <p:sldId id="257" r:id="rId8"/>
    <p:sldId id="258" r:id="rId9"/>
    <p:sldId id="259" r:id="rId10"/>
    <p:sldId id="264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8F5A3A-145E-416A-B7ED-FF3020A8C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8FC4FA5-0F3C-4ABD-9620-22C810B67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2E576D4-933E-49E6-B7EC-61F2A479A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442-5A19-4D42-91C6-CF8708191538}" type="datetimeFigureOut">
              <a:rPr lang="sk-SK" smtClean="0"/>
              <a:t>28. 9. 2024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D92B9D7-8B6A-4ED6-B877-153B81FB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418900B-FECC-4EB0-82DF-3E678C0D6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7BE5-A9C6-46D5-8C75-40C3D68B97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83159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39EF76-FB70-4DC5-A76F-E47D12CE8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44AB2CC-161F-4010-9DE0-964DE408E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6103BC1-7D45-4C18-A115-D1E83220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442-5A19-4D42-91C6-CF8708191538}" type="datetimeFigureOut">
              <a:rPr lang="sk-SK" smtClean="0"/>
              <a:t>28. 9. 2024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F38C45E-00A6-420A-8C83-B49795F61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EC82A13-8BC0-445D-A29D-5F8113069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7BE5-A9C6-46D5-8C75-40C3D68B97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001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6B7348-5514-4EA9-8543-0D3B1AD7F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E74FA5C-5787-4D58-B06D-4EE66A177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2F95323-05BF-4C01-945C-D1B574370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442-5A19-4D42-91C6-CF8708191538}" type="datetimeFigureOut">
              <a:rPr lang="sk-SK" smtClean="0"/>
              <a:t>28. 9. 2024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1AA9FB6-AF86-4994-975D-5A6308214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5427FAD-3604-4416-9CE3-48B5363D3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7BE5-A9C6-46D5-8C75-40C3D68B97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3690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30593E-88CA-4DE0-94BB-426B91548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842F27F-19BA-42A0-8283-443178CB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F62749F-E089-4C27-A288-7E787A2C3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284681E-19A6-4A0A-B5BF-EB55DCCC1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442-5A19-4D42-91C6-CF8708191538}" type="datetimeFigureOut">
              <a:rPr lang="sk-SK" smtClean="0"/>
              <a:t>28. 9. 2024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3211AD3-E4CD-4E19-A4FF-4CF218934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934B27B2-E469-4CE4-AD1C-F52DCD43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7BE5-A9C6-46D5-8C75-40C3D68B97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9592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9FF789-687C-4B9B-A0B4-5FA20B760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E0164A7-0F8B-4CC9-A7D4-360FC6BF0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063B357-135B-41C2-84AB-609280DA4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78021BD-980B-45F1-9604-B8071F013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AF0BA345-E486-40F4-82D1-33837D8330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973897B2-DA36-4F8C-99A3-055A049B9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442-5A19-4D42-91C6-CF8708191538}" type="datetimeFigureOut">
              <a:rPr lang="sk-SK" smtClean="0"/>
              <a:t>28. 9. 2024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886AE677-E879-4C3E-AFC4-631A8B1A0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96A81EC1-41E6-4BF4-8818-B82208DEE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7BE5-A9C6-46D5-8C75-40C3D68B97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111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784F05-900B-4BA8-9466-EFE66B0A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329BB6E1-4F88-462F-9DD5-83A296391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442-5A19-4D42-91C6-CF8708191538}" type="datetimeFigureOut">
              <a:rPr lang="sk-SK" smtClean="0"/>
              <a:t>28. 9. 2024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04490D1-B971-400F-83ED-AC76B6648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B00851A-6DE4-46BE-BFDE-DC2B693FD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7BE5-A9C6-46D5-8C75-40C3D68B97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2727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FB662036-064B-419D-B409-4A636BE8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442-5A19-4D42-91C6-CF8708191538}" type="datetimeFigureOut">
              <a:rPr lang="sk-SK" smtClean="0"/>
              <a:t>28. 9. 2024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62536C6A-71E0-4A99-BF73-85FFB221F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3FDA456B-17A5-4595-A0F6-33E179DAC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7BE5-A9C6-46D5-8C75-40C3D68B97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46888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719BB4-5C2E-408F-B34C-CCCAFB9AA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8CD2A03-9F39-48E3-872F-4B27449DE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82FFB04-64AC-4883-80FF-740897EC3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ACB3A35-0FB7-4202-947F-F2329C26A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442-5A19-4D42-91C6-CF8708191538}" type="datetimeFigureOut">
              <a:rPr lang="sk-SK" smtClean="0"/>
              <a:t>28. 9. 2024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60BEC3C-A619-491D-B812-26CDC42C2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ECE2A3E-CF57-417E-96FD-D4CEDED77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7BE5-A9C6-46D5-8C75-40C3D68B97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3653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700570-EA23-4FF3-AD68-4E2CFBA35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CF655DAE-1B3B-44B5-905E-A36B62FFA6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8D592A-9CDD-437E-B9ED-03827F3441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6F8E9B7-B507-4CFF-AD37-C4DDA8B12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442-5A19-4D42-91C6-CF8708191538}" type="datetimeFigureOut">
              <a:rPr lang="sk-SK" smtClean="0"/>
              <a:t>28. 9. 2024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9FBD563-F882-4C0B-8D38-463F2C0BC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A016C107-3ED1-4097-9E50-BC260B2A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7BE5-A9C6-46D5-8C75-40C3D68B97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2673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D9FF21-98CB-4114-92B3-827C9C17E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D5E75E83-A375-4D92-9D94-26E41428F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2D70217-B94D-466C-B554-1D8D4CB9E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442-5A19-4D42-91C6-CF8708191538}" type="datetimeFigureOut">
              <a:rPr lang="sk-SK" smtClean="0"/>
              <a:t>28. 9. 2024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A3AC34D-83FD-4402-9ED7-505553626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AF3C6F8-E033-430D-8C9D-815A1070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7BE5-A9C6-46D5-8C75-40C3D68B97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0220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E5C29E91-D595-4ED2-A0E9-68B18508E3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E529F390-EFCE-466D-A4E1-2E66FC08E1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AFCD4EA-0D2A-4582-9898-CB2825240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442-5A19-4D42-91C6-CF8708191538}" type="datetimeFigureOut">
              <a:rPr lang="sk-SK" smtClean="0"/>
              <a:t>28. 9. 2024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4C55C28-60B8-4A1A-B467-AD2BECD2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3BF64B0-25E7-4D1F-8338-C3D9F2DBA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7BE5-A9C6-46D5-8C75-40C3D68B97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27570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816FBFB0-19E9-4866-857F-9DB979810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34C97E6-42D0-40C6-BA40-E92BFEBDD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0FDBBD3-9B64-4146-8AE7-0B35AB8903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32442-5A19-4D42-91C6-CF8708191538}" type="datetimeFigureOut">
              <a:rPr lang="sk-SK" smtClean="0"/>
              <a:t>28. 9. 2024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F6977C6-81A8-41FC-826D-EED0A86E6B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8F24019-6551-4378-BA0B-B26C97F24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07BE5-A9C6-46D5-8C75-40C3D68B97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52958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87058A-43BB-4730-9AF2-5128A31113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Problém, problémy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0599B92-62FD-4B42-B26C-52842F333A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4163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760090-92A7-4000-A8FB-47C1E6A1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Mám problém s autom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3E42580-D123-4041-8680-36461C6B10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652863" cy="4351338"/>
          </a:xfrm>
        </p:spPr>
        <p:txBody>
          <a:bodyPr/>
          <a:lstStyle/>
          <a:p>
            <a:r>
              <a:rPr lang="az-Cyrl-AZ" dirty="0"/>
              <a:t>Де мо́жна відремонтува́ти маши́ну?</a:t>
            </a:r>
            <a:endParaRPr lang="sk-SK" dirty="0"/>
          </a:p>
          <a:p>
            <a:r>
              <a:rPr lang="az-Cyrl-AZ" dirty="0"/>
              <a:t>Моя́ маши́на полама́лася</a:t>
            </a:r>
            <a:endParaRPr lang="sk-SK" dirty="0"/>
          </a:p>
          <a:p>
            <a:r>
              <a:rPr lang="az-Cyrl-AZ" dirty="0"/>
              <a:t>У ме́не закінчи́лось пальне́</a:t>
            </a:r>
            <a:endParaRPr lang="sk-SK" dirty="0"/>
          </a:p>
          <a:p>
            <a:r>
              <a:rPr lang="az-Cyrl-AZ" dirty="0"/>
              <a:t>У ме́не вкра́ли маши́ну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43432AB-31BF-4774-A1C6-16275D540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6284" y="1853096"/>
            <a:ext cx="4450669" cy="4351338"/>
          </a:xfrm>
        </p:spPr>
        <p:txBody>
          <a:bodyPr/>
          <a:lstStyle/>
          <a:p>
            <a:r>
              <a:rPr lang="sk-SK" dirty="0" smtClean="0"/>
              <a:t>Preložte </a:t>
            </a:r>
            <a:r>
              <a:rPr lang="sk-SK" smtClean="0"/>
              <a:t>do slovenčiny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7416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6862F3-29E4-4246-B77E-19CA0557A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Nefunguje mi...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647210B-7F1A-45B1-8349-C54FADA94A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az-Cyrl-AZ" i="1" dirty="0"/>
              <a:t>У ме́не в кімна́ті не працю́є…</a:t>
            </a:r>
            <a:endParaRPr lang="sk-SK" dirty="0"/>
          </a:p>
          <a:p>
            <a:pPr lvl="1"/>
            <a:r>
              <a:rPr lang="az-Cyrl-AZ" dirty="0"/>
              <a:t>душ </a:t>
            </a:r>
            <a:endParaRPr lang="sk-SK" dirty="0"/>
          </a:p>
          <a:p>
            <a:pPr lvl="1"/>
            <a:r>
              <a:rPr lang="az-Cyrl-AZ" dirty="0"/>
              <a:t>кондиціоне́р </a:t>
            </a:r>
            <a:endParaRPr lang="sk-SK" dirty="0"/>
          </a:p>
          <a:p>
            <a:pPr lvl="1"/>
            <a:r>
              <a:rPr lang="az-Cyrl-AZ" dirty="0"/>
              <a:t>опа́лення </a:t>
            </a:r>
            <a:endParaRPr lang="sk-SK" dirty="0"/>
          </a:p>
          <a:p>
            <a:pPr lvl="1"/>
            <a:r>
              <a:rPr lang="az-Cyrl-AZ" dirty="0"/>
              <a:t>холоди́льник </a:t>
            </a:r>
            <a:endParaRPr lang="sk-SK" dirty="0"/>
          </a:p>
          <a:p>
            <a:pPr lvl="1"/>
            <a:r>
              <a:rPr lang="az-Cyrl-AZ" dirty="0"/>
              <a:t>розе́тка </a:t>
            </a:r>
            <a:endParaRPr lang="sk-SK" i="1" dirty="0"/>
          </a:p>
          <a:p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7F49372-5B70-4FA0-835B-57FD69AEA8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8054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CBB38F-5217-4BA1-B830-33854C57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Kde je...? </a:t>
            </a:r>
            <a:r>
              <a:rPr lang="az-Cyrl-AZ" i="1" dirty="0"/>
              <a:t>Де?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8082FEA-A5C9-4020-BB33-61D6176C58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503733" cy="4351338"/>
          </a:xfrm>
        </p:spPr>
        <p:txBody>
          <a:bodyPr>
            <a:normAutofit fontScale="92500" lnSpcReduction="10000"/>
          </a:bodyPr>
          <a:lstStyle/>
          <a:p>
            <a:r>
              <a:rPr lang="az-Cyrl-AZ" i="1" dirty="0"/>
              <a:t>Де мо́жна купи́ти сім-ка́рту?</a:t>
            </a:r>
            <a:endParaRPr lang="sk-SK" i="1" dirty="0"/>
          </a:p>
          <a:p>
            <a:r>
              <a:rPr lang="ru-RU" i="1" dirty="0"/>
              <a:t>Де я мо́жу купи́ти квитки́?</a:t>
            </a:r>
            <a:endParaRPr lang="sk-SK" i="1" dirty="0"/>
          </a:p>
          <a:p>
            <a:r>
              <a:rPr lang="ru-RU" dirty="0"/>
              <a:t>Де я мо́жу залиши́ти свої́ ре́чі?</a:t>
            </a:r>
            <a:endParaRPr lang="sk-SK" dirty="0"/>
          </a:p>
          <a:p>
            <a:r>
              <a:rPr lang="az-Cyrl-AZ" i="1" dirty="0"/>
              <a:t>Де тут мо́жна припаркува́тися?</a:t>
            </a:r>
            <a:endParaRPr lang="sk-SK" i="1" dirty="0"/>
          </a:p>
          <a:p>
            <a:r>
              <a:rPr lang="az-Cyrl-AZ" i="1" dirty="0"/>
              <a:t>Де мо́жна обміня́ти валю́ту?</a:t>
            </a:r>
            <a:endParaRPr lang="sk-SK" i="1" dirty="0"/>
          </a:p>
          <a:p>
            <a:r>
              <a:rPr lang="az-Cyrl-AZ" i="1" dirty="0"/>
              <a:t>Де найбли́жчий…</a:t>
            </a:r>
            <a:endParaRPr lang="sk-SK" i="1" dirty="0"/>
          </a:p>
          <a:p>
            <a:pPr lvl="1"/>
            <a:r>
              <a:rPr lang="az-Cyrl-AZ" i="1" dirty="0"/>
              <a:t>Банкома́т</a:t>
            </a:r>
            <a:endParaRPr lang="sk-SK" i="1" dirty="0"/>
          </a:p>
          <a:p>
            <a:pPr lvl="1"/>
            <a:r>
              <a:rPr lang="az-Cyrl-AZ" i="1" dirty="0"/>
              <a:t>Обмі́нник</a:t>
            </a:r>
            <a:endParaRPr lang="sk-SK" i="1" dirty="0"/>
          </a:p>
          <a:p>
            <a:pPr lvl="1"/>
            <a:r>
              <a:rPr lang="az-Cyrl-AZ" i="1" dirty="0"/>
              <a:t>Магази́н</a:t>
            </a:r>
            <a:endParaRPr lang="sk-SK" i="1" dirty="0"/>
          </a:p>
          <a:p>
            <a:pPr lvl="1"/>
            <a:r>
              <a:rPr lang="az-Cyrl-AZ" i="1" dirty="0"/>
              <a:t>Стоя́нка</a:t>
            </a:r>
            <a:endParaRPr lang="sk-SK" i="1" dirty="0"/>
          </a:p>
          <a:p>
            <a:pPr lvl="1"/>
            <a:r>
              <a:rPr lang="az-Cyrl-AZ" i="1" dirty="0"/>
              <a:t>запра́вка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6344F3A5-A9C2-4007-849D-9D817E6B0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5250" y="1825625"/>
            <a:ext cx="4768550" cy="4351338"/>
          </a:xfrm>
        </p:spPr>
        <p:txBody>
          <a:bodyPr>
            <a:normAutofit fontScale="92500" lnSpcReduction="10000"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3976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896D28-4079-40E1-BA92-52B58E3E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Kedy....? </a:t>
            </a:r>
            <a:r>
              <a:rPr lang="az-Cyrl-AZ" dirty="0"/>
              <a:t>Коли́?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721910D-9C93-4DB5-BA08-4444281EF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096328" cy="4351338"/>
          </a:xfrm>
        </p:spPr>
        <p:txBody>
          <a:bodyPr/>
          <a:lstStyle/>
          <a:p>
            <a:r>
              <a:rPr lang="az-Cyrl-AZ" i="1" dirty="0"/>
              <a:t>Коли́ працю́є…?</a:t>
            </a:r>
            <a:endParaRPr lang="sk-SK" i="1" dirty="0"/>
          </a:p>
          <a:p>
            <a:r>
              <a:rPr lang="az-Cyrl-AZ" i="1" dirty="0"/>
              <a:t>Коли́ ви виїжджа́єте?</a:t>
            </a:r>
            <a:endParaRPr lang="sk-SK" i="1" dirty="0"/>
          </a:p>
          <a:p>
            <a:r>
              <a:rPr lang="az-Cyrl-AZ" i="1" dirty="0"/>
              <a:t>Коли́ мо́жна подиви́тися кварти́ру?</a:t>
            </a:r>
            <a:endParaRPr lang="sk-SK" i="1" dirty="0"/>
          </a:p>
          <a:p>
            <a:r>
              <a:rPr lang="az-Cyrl-AZ" i="1" dirty="0"/>
              <a:t>Коли́ мо́жна всели́тися?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F5B576B9-68BE-4DE9-BE60-F38C54D5E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226" y="1861695"/>
            <a:ext cx="5094935" cy="4351338"/>
          </a:xfrm>
        </p:spPr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7543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2898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760090-92A7-4000-A8FB-47C1E6A1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Mám problém s autom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3E42580-D123-4041-8680-36461C6B10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652863" cy="4351338"/>
          </a:xfrm>
        </p:spPr>
        <p:txBody>
          <a:bodyPr/>
          <a:lstStyle/>
          <a:p>
            <a:r>
              <a:rPr lang="az-Cyrl-AZ" dirty="0"/>
              <a:t>Де мо́жна відремонтува́ти маши́ну?</a:t>
            </a:r>
            <a:endParaRPr lang="sk-SK" dirty="0"/>
          </a:p>
          <a:p>
            <a:r>
              <a:rPr lang="az-Cyrl-AZ" dirty="0"/>
              <a:t>Моя́ маши́на полама́лася</a:t>
            </a:r>
            <a:endParaRPr lang="sk-SK" dirty="0"/>
          </a:p>
          <a:p>
            <a:r>
              <a:rPr lang="az-Cyrl-AZ" dirty="0"/>
              <a:t>У ме́не закінчи́лось пальне́</a:t>
            </a:r>
            <a:endParaRPr lang="sk-SK" dirty="0"/>
          </a:p>
          <a:p>
            <a:r>
              <a:rPr lang="az-Cyrl-AZ" dirty="0"/>
              <a:t>У ме́не вкра́ли маши́ну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43432AB-31BF-4774-A1C6-16275D540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6284" y="1853096"/>
            <a:ext cx="4450669" cy="4351338"/>
          </a:xfrm>
        </p:spPr>
        <p:txBody>
          <a:bodyPr/>
          <a:lstStyle/>
          <a:p>
            <a:r>
              <a:rPr lang="it-IT" b="1" dirty="0"/>
              <a:t>Kde si môžem opraviť auto?</a:t>
            </a:r>
            <a:r>
              <a:rPr lang="it-IT" dirty="0"/>
              <a:t> </a:t>
            </a:r>
            <a:endParaRPr lang="sk-SK" dirty="0"/>
          </a:p>
          <a:p>
            <a:r>
              <a:rPr lang="sk-SK" b="1" dirty="0"/>
              <a:t>Pokazilo sa mi auto</a:t>
            </a:r>
            <a:endParaRPr lang="sk-SK" dirty="0"/>
          </a:p>
          <a:p>
            <a:r>
              <a:rPr lang="sk-SK" b="1" dirty="0"/>
              <a:t>Minulo sa mi palivo</a:t>
            </a:r>
          </a:p>
          <a:p>
            <a:r>
              <a:rPr lang="sk-SK" b="1" dirty="0"/>
              <a:t>Ukradli mi auto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4777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6862F3-29E4-4246-B77E-19CA0557A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Nefunguje mi...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647210B-7F1A-45B1-8349-C54FADA94A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az-Cyrl-AZ" i="1" dirty="0"/>
              <a:t>У ме́не в кімна́ті не працю́є…</a:t>
            </a:r>
            <a:endParaRPr lang="sk-SK" dirty="0"/>
          </a:p>
          <a:p>
            <a:pPr lvl="1"/>
            <a:r>
              <a:rPr lang="az-Cyrl-AZ" dirty="0"/>
              <a:t>душ </a:t>
            </a:r>
            <a:endParaRPr lang="sk-SK" dirty="0"/>
          </a:p>
          <a:p>
            <a:pPr lvl="1"/>
            <a:r>
              <a:rPr lang="az-Cyrl-AZ" dirty="0"/>
              <a:t>кондиціоне́р </a:t>
            </a:r>
            <a:endParaRPr lang="sk-SK" dirty="0"/>
          </a:p>
          <a:p>
            <a:pPr lvl="1"/>
            <a:r>
              <a:rPr lang="az-Cyrl-AZ" dirty="0"/>
              <a:t>опа́лення </a:t>
            </a:r>
            <a:endParaRPr lang="sk-SK" dirty="0"/>
          </a:p>
          <a:p>
            <a:pPr lvl="1"/>
            <a:r>
              <a:rPr lang="az-Cyrl-AZ" dirty="0"/>
              <a:t>холоди́льник </a:t>
            </a:r>
            <a:endParaRPr lang="sk-SK" dirty="0"/>
          </a:p>
          <a:p>
            <a:pPr lvl="1"/>
            <a:r>
              <a:rPr lang="az-Cyrl-AZ" dirty="0"/>
              <a:t>розе́тка </a:t>
            </a:r>
            <a:endParaRPr lang="sk-SK" i="1" dirty="0"/>
          </a:p>
          <a:p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7F49372-5B70-4FA0-835B-57FD69AEA8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b="1" dirty="0"/>
              <a:t>V mojej izbe nefunguje…</a:t>
            </a:r>
          </a:p>
          <a:p>
            <a:pPr lvl="1"/>
            <a:r>
              <a:rPr lang="sk-SK" b="1" dirty="0"/>
              <a:t>sprcha</a:t>
            </a:r>
          </a:p>
          <a:p>
            <a:pPr lvl="1"/>
            <a:r>
              <a:rPr lang="sk-SK" b="1" dirty="0"/>
              <a:t>klíma</a:t>
            </a:r>
          </a:p>
          <a:p>
            <a:pPr lvl="1"/>
            <a:r>
              <a:rPr lang="sk-SK" b="1" dirty="0"/>
              <a:t>kúrenie</a:t>
            </a:r>
          </a:p>
          <a:p>
            <a:pPr lvl="1"/>
            <a:r>
              <a:rPr lang="sk-SK" b="1" dirty="0"/>
              <a:t>chladnička</a:t>
            </a:r>
          </a:p>
          <a:p>
            <a:pPr lvl="1"/>
            <a:r>
              <a:rPr lang="sk-SK" b="1" dirty="0"/>
              <a:t>zástrčka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741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CBB38F-5217-4BA1-B830-33854C57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Kde je...? </a:t>
            </a:r>
            <a:r>
              <a:rPr lang="az-Cyrl-AZ" i="1" dirty="0"/>
              <a:t>Де?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8082FEA-A5C9-4020-BB33-61D6176C58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503733" cy="4351338"/>
          </a:xfrm>
        </p:spPr>
        <p:txBody>
          <a:bodyPr>
            <a:normAutofit fontScale="92500" lnSpcReduction="10000"/>
          </a:bodyPr>
          <a:lstStyle/>
          <a:p>
            <a:r>
              <a:rPr lang="az-Cyrl-AZ" i="1" dirty="0"/>
              <a:t>Де мо́жна купи́ти сім-ка́рту?</a:t>
            </a:r>
            <a:endParaRPr lang="sk-SK" i="1" dirty="0"/>
          </a:p>
          <a:p>
            <a:r>
              <a:rPr lang="ru-RU" i="1" dirty="0"/>
              <a:t>Де я мо́жу купи́ти квитки́?</a:t>
            </a:r>
            <a:endParaRPr lang="sk-SK" i="1" dirty="0"/>
          </a:p>
          <a:p>
            <a:r>
              <a:rPr lang="ru-RU" dirty="0"/>
              <a:t>Де я мо́жу залиши́ти свої́ ре́чі?</a:t>
            </a:r>
            <a:endParaRPr lang="sk-SK" dirty="0"/>
          </a:p>
          <a:p>
            <a:r>
              <a:rPr lang="az-Cyrl-AZ" i="1" dirty="0"/>
              <a:t>Де тут мо́жна припаркува́тися?</a:t>
            </a:r>
            <a:endParaRPr lang="sk-SK" i="1" dirty="0"/>
          </a:p>
          <a:p>
            <a:r>
              <a:rPr lang="az-Cyrl-AZ" i="1" dirty="0"/>
              <a:t>Де мо́жна обміня́ти валю́ту?</a:t>
            </a:r>
            <a:endParaRPr lang="sk-SK" i="1" dirty="0"/>
          </a:p>
          <a:p>
            <a:r>
              <a:rPr lang="az-Cyrl-AZ" i="1" dirty="0"/>
              <a:t>Де найбли́жчий…</a:t>
            </a:r>
            <a:endParaRPr lang="sk-SK" i="1" dirty="0"/>
          </a:p>
          <a:p>
            <a:pPr lvl="1"/>
            <a:r>
              <a:rPr lang="az-Cyrl-AZ" i="1" dirty="0"/>
              <a:t>Банкома́т</a:t>
            </a:r>
            <a:endParaRPr lang="sk-SK" i="1" dirty="0"/>
          </a:p>
          <a:p>
            <a:pPr lvl="1"/>
            <a:r>
              <a:rPr lang="az-Cyrl-AZ" i="1" dirty="0"/>
              <a:t>Обмі́нник</a:t>
            </a:r>
            <a:endParaRPr lang="sk-SK" i="1" dirty="0"/>
          </a:p>
          <a:p>
            <a:pPr lvl="1"/>
            <a:r>
              <a:rPr lang="az-Cyrl-AZ" i="1" dirty="0"/>
              <a:t>Магази́н</a:t>
            </a:r>
            <a:endParaRPr lang="sk-SK" i="1" dirty="0"/>
          </a:p>
          <a:p>
            <a:pPr lvl="1"/>
            <a:r>
              <a:rPr lang="az-Cyrl-AZ" i="1" dirty="0"/>
              <a:t>Стоя́нка</a:t>
            </a:r>
            <a:endParaRPr lang="sk-SK" i="1" dirty="0"/>
          </a:p>
          <a:p>
            <a:pPr lvl="1"/>
            <a:r>
              <a:rPr lang="az-Cyrl-AZ" i="1" dirty="0"/>
              <a:t>запра́вка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6344F3A5-A9C2-4007-849D-9D817E6B0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5250" y="1825625"/>
            <a:ext cx="4768550" cy="4351338"/>
          </a:xfrm>
        </p:spPr>
        <p:txBody>
          <a:bodyPr>
            <a:normAutofit fontScale="92500" lnSpcReduction="10000"/>
          </a:bodyPr>
          <a:lstStyle/>
          <a:p>
            <a:r>
              <a:rPr lang="sk-SK" b="1" dirty="0"/>
              <a:t>Kde si môžem kúpiť </a:t>
            </a:r>
            <a:r>
              <a:rPr lang="sk-SK" b="1" dirty="0" err="1"/>
              <a:t>sim</a:t>
            </a:r>
            <a:r>
              <a:rPr lang="sk-SK" b="1" dirty="0"/>
              <a:t> kartu?</a:t>
            </a:r>
          </a:p>
          <a:p>
            <a:r>
              <a:rPr lang="sk-SK" b="1" dirty="0"/>
              <a:t>Kde si môžem kúpiť lístky?</a:t>
            </a:r>
          </a:p>
          <a:p>
            <a:r>
              <a:rPr lang="it-IT" b="1" dirty="0"/>
              <a:t>Kde si môžem nechať veci?</a:t>
            </a:r>
            <a:endParaRPr lang="sk-SK" b="1" dirty="0"/>
          </a:p>
          <a:p>
            <a:r>
              <a:rPr lang="sk-SK" b="1" dirty="0"/>
              <a:t>Kde môžem zaparkovať?</a:t>
            </a:r>
          </a:p>
          <a:p>
            <a:r>
              <a:rPr lang="sk-SK" b="1" dirty="0"/>
              <a:t>Kde si môžem zmeniť peniaze?</a:t>
            </a:r>
          </a:p>
          <a:p>
            <a:r>
              <a:rPr lang="sk-SK" b="1" dirty="0"/>
              <a:t>Kde je najbližší...</a:t>
            </a:r>
          </a:p>
          <a:p>
            <a:pPr lvl="1"/>
            <a:r>
              <a:rPr lang="sk-SK" b="1" dirty="0"/>
              <a:t>bankomat</a:t>
            </a:r>
          </a:p>
          <a:p>
            <a:pPr lvl="1"/>
            <a:r>
              <a:rPr lang="sk-SK" b="1" dirty="0"/>
              <a:t>zmenáreň</a:t>
            </a:r>
          </a:p>
          <a:p>
            <a:pPr lvl="1"/>
            <a:r>
              <a:rPr lang="sk-SK" b="1" dirty="0"/>
              <a:t>obchod</a:t>
            </a:r>
          </a:p>
          <a:p>
            <a:pPr lvl="1"/>
            <a:r>
              <a:rPr lang="sk-SK" b="1" dirty="0"/>
              <a:t>parkovisko</a:t>
            </a:r>
          </a:p>
          <a:p>
            <a:pPr lvl="1"/>
            <a:r>
              <a:rPr lang="sk-SK" b="1" dirty="0"/>
              <a:t>benzínka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6214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896D28-4079-40E1-BA92-52B58E3E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Kedy....? </a:t>
            </a:r>
            <a:r>
              <a:rPr lang="az-Cyrl-AZ" dirty="0"/>
              <a:t>Коли́?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721910D-9C93-4DB5-BA08-4444281EF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096328" cy="4351338"/>
          </a:xfrm>
        </p:spPr>
        <p:txBody>
          <a:bodyPr/>
          <a:lstStyle/>
          <a:p>
            <a:r>
              <a:rPr lang="az-Cyrl-AZ" i="1" dirty="0"/>
              <a:t>Коли́ працю́є…?</a:t>
            </a:r>
            <a:endParaRPr lang="sk-SK" i="1" dirty="0"/>
          </a:p>
          <a:p>
            <a:r>
              <a:rPr lang="az-Cyrl-AZ" i="1" dirty="0"/>
              <a:t>Коли́ ви виїжджа́єте?</a:t>
            </a:r>
            <a:endParaRPr lang="sk-SK" i="1" dirty="0"/>
          </a:p>
          <a:p>
            <a:r>
              <a:rPr lang="az-Cyrl-AZ" i="1" dirty="0"/>
              <a:t>Коли́ мо́жна подиви́тися кварти́ру?</a:t>
            </a:r>
            <a:endParaRPr lang="sk-SK" i="1" dirty="0"/>
          </a:p>
          <a:p>
            <a:r>
              <a:rPr lang="az-Cyrl-AZ" i="1" dirty="0"/>
              <a:t>Коли́ мо́жна всели́тися?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F5B576B9-68BE-4DE9-BE60-F38C54D5E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226" y="1861695"/>
            <a:ext cx="5094935" cy="4351338"/>
          </a:xfrm>
        </p:spPr>
        <p:txBody>
          <a:bodyPr/>
          <a:lstStyle/>
          <a:p>
            <a:r>
              <a:rPr lang="sk-SK" b="1" dirty="0"/>
              <a:t>Kedy je otvorené…?</a:t>
            </a:r>
          </a:p>
          <a:p>
            <a:r>
              <a:rPr lang="sk-SK" b="1" dirty="0"/>
              <a:t>Kedy vyrážate/odchádzate?</a:t>
            </a:r>
          </a:p>
          <a:p>
            <a:r>
              <a:rPr lang="sk-SK" b="1" dirty="0"/>
              <a:t>Kedy si môžem prebrať byť?</a:t>
            </a:r>
          </a:p>
          <a:p>
            <a:r>
              <a:rPr lang="sk-SK" b="1" dirty="0"/>
              <a:t>Kedy sa môžem nasťahovať?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6388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272</Words>
  <Application>Microsoft Office PowerPoint</Application>
  <PresentationFormat>Širokouhlá</PresentationFormat>
  <Paragraphs>85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Motív Office</vt:lpstr>
      <vt:lpstr>Problém, problémy</vt:lpstr>
      <vt:lpstr>Mám problém s autom</vt:lpstr>
      <vt:lpstr>Nefunguje mi...</vt:lpstr>
      <vt:lpstr>Kde je...? Де?</vt:lpstr>
      <vt:lpstr>Kedy....? Коли́?</vt:lpstr>
      <vt:lpstr>Prezentácia programu PowerPoint</vt:lpstr>
      <vt:lpstr>Mám problém s autom</vt:lpstr>
      <vt:lpstr>Nefunguje mi...</vt:lpstr>
      <vt:lpstr>Kde je...? Де?</vt:lpstr>
      <vt:lpstr>Kedy....? Коли́?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Problém, problémy</dc:title>
  <dc:creator>Jana Kesselova</dc:creator>
  <cp:lastModifiedBy>Kesselová Jana</cp:lastModifiedBy>
  <cp:revision>3</cp:revision>
  <dcterms:created xsi:type="dcterms:W3CDTF">2022-04-18T10:48:39Z</dcterms:created>
  <dcterms:modified xsi:type="dcterms:W3CDTF">2024-09-28T12:56:10Z</dcterms:modified>
</cp:coreProperties>
</file>