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5" r:id="rId3"/>
    <p:sldId id="256" r:id="rId4"/>
    <p:sldId id="259" r:id="rId5"/>
    <p:sldId id="266" r:id="rId6"/>
    <p:sldId id="267" r:id="rId7"/>
    <p:sldId id="268" r:id="rId8"/>
    <p:sldId id="260" r:id="rId9"/>
    <p:sldId id="261" r:id="rId10"/>
    <p:sldId id="257" r:id="rId11"/>
    <p:sldId id="258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27. 9. 2024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0286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27. 9. 2024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2892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27. 9. 2024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432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27. 9. 2024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965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27. 9. 2024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8840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27. 9. 2024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5478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27. 9. 2024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86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27. 9. 2024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1731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27. 9. 2024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6613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27. 9. 2024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9297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A00D-1835-4329-92E6-C60CB1CBF35C}" type="datetimeFigureOut">
              <a:rPr lang="sk-SK" smtClean="0"/>
              <a:t>27. 9. 2024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5412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2A00D-1835-4329-92E6-C60CB1CBF35C}" type="datetimeFigureOut">
              <a:rPr lang="sk-SK" smtClean="0"/>
              <a:t>27. 9. 2024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B0BA3-134F-4564-B572-EF2BB3510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6915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konverzácia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ospravedlnenie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3712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75" y="108065"/>
            <a:ext cx="3599538" cy="6702419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313" y="681643"/>
            <a:ext cx="7587375" cy="3443755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156" y="4320619"/>
            <a:ext cx="2986904" cy="209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39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Minulý čas. </a:t>
            </a:r>
            <a:br>
              <a:rPr lang="sk-SK" sz="4800" dirty="0" smtClean="0"/>
            </a:br>
            <a:r>
              <a:rPr lang="sk-SK" sz="4800" dirty="0" smtClean="0"/>
              <a:t>O poštárovi z </a:t>
            </a:r>
            <a:r>
              <a:rPr lang="sk-SK" sz="4800" dirty="0" err="1" smtClean="0"/>
              <a:t>Perečína</a:t>
            </a:r>
            <a:r>
              <a:rPr lang="sk-SK" sz="4800" dirty="0" smtClean="0"/>
              <a:t>.</a:t>
            </a:r>
            <a:endParaRPr lang="sk-SK" sz="4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771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400" b="1" dirty="0" smtClean="0"/>
              <a:t>včera - dnes 28. 9. 2024 - zajtra</a:t>
            </a:r>
            <a:endParaRPr lang="sk-SK" sz="4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4488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som robila včera?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vstať z postele</a:t>
            </a:r>
          </a:p>
          <a:p>
            <a:r>
              <a:rPr lang="sk-SK" dirty="0" smtClean="0"/>
              <a:t>umyť sa</a:t>
            </a:r>
          </a:p>
          <a:p>
            <a:r>
              <a:rPr lang="sk-SK" dirty="0" smtClean="0"/>
              <a:t>raňajkovať</a:t>
            </a:r>
          </a:p>
          <a:p>
            <a:r>
              <a:rPr lang="sk-SK" dirty="0" smtClean="0"/>
              <a:t>mať vyučovanie</a:t>
            </a:r>
          </a:p>
          <a:p>
            <a:r>
              <a:rPr lang="sk-SK" dirty="0" smtClean="0"/>
              <a:t>učiť sa</a:t>
            </a:r>
          </a:p>
          <a:p>
            <a:r>
              <a:rPr lang="sk-SK" dirty="0" smtClean="0"/>
              <a:t>obedovať</a:t>
            </a:r>
          </a:p>
          <a:p>
            <a:r>
              <a:rPr lang="sk-SK" dirty="0" smtClean="0"/>
              <a:t>relaxovať</a:t>
            </a:r>
          </a:p>
          <a:p>
            <a:r>
              <a:rPr lang="sk-SK" dirty="0" smtClean="0"/>
              <a:t>študovať</a:t>
            </a:r>
          </a:p>
          <a:p>
            <a:r>
              <a:rPr lang="sk-SK" dirty="0" smtClean="0"/>
              <a:t>byť na sociálnych sieťach</a:t>
            </a:r>
          </a:p>
          <a:p>
            <a:r>
              <a:rPr lang="sk-SK" dirty="0" smtClean="0"/>
              <a:t>ísť spať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vstala som</a:t>
            </a:r>
          </a:p>
          <a:p>
            <a:r>
              <a:rPr lang="sk-SK" dirty="0" smtClean="0"/>
              <a:t>umyla som sa</a:t>
            </a:r>
          </a:p>
          <a:p>
            <a:r>
              <a:rPr lang="sk-SK" dirty="0" smtClean="0"/>
              <a:t>raňajkovala som</a:t>
            </a:r>
          </a:p>
          <a:p>
            <a:r>
              <a:rPr lang="sk-SK" dirty="0" smtClean="0"/>
              <a:t>mala som vyučovanie</a:t>
            </a:r>
          </a:p>
          <a:p>
            <a:r>
              <a:rPr lang="sk-SK" dirty="0" smtClean="0"/>
              <a:t>učila som sa</a:t>
            </a:r>
          </a:p>
          <a:p>
            <a:r>
              <a:rPr lang="sk-SK" dirty="0" smtClean="0"/>
              <a:t>obedovala som</a:t>
            </a:r>
          </a:p>
          <a:p>
            <a:r>
              <a:rPr lang="sk-SK" dirty="0" smtClean="0"/>
              <a:t>relaxovala som</a:t>
            </a:r>
          </a:p>
          <a:p>
            <a:r>
              <a:rPr lang="sk-SK" dirty="0" smtClean="0"/>
              <a:t>študovala som</a:t>
            </a:r>
          </a:p>
          <a:p>
            <a:r>
              <a:rPr lang="sk-SK" dirty="0" smtClean="0"/>
              <a:t>bola som na sociálnych sieťach</a:t>
            </a:r>
          </a:p>
          <a:p>
            <a:r>
              <a:rPr lang="sk-SK" dirty="0" smtClean="0"/>
              <a:t>išla som spať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6893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Minulý čas (préteritum)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mala </a:t>
            </a:r>
            <a:r>
              <a:rPr lang="sk-SK" dirty="0" smtClean="0">
                <a:solidFill>
                  <a:srgbClr val="C00000"/>
                </a:solidFill>
              </a:rPr>
              <a:t>som</a:t>
            </a:r>
          </a:p>
          <a:p>
            <a:r>
              <a:rPr lang="sk-SK" dirty="0" smtClean="0"/>
              <a:t>mala </a:t>
            </a:r>
            <a:r>
              <a:rPr lang="sk-SK" dirty="0" smtClean="0">
                <a:solidFill>
                  <a:srgbClr val="C00000"/>
                </a:solidFill>
              </a:rPr>
              <a:t>si</a:t>
            </a:r>
          </a:p>
          <a:p>
            <a:r>
              <a:rPr lang="sk-SK" dirty="0" smtClean="0"/>
              <a:t>mal, mala</a:t>
            </a:r>
          </a:p>
          <a:p>
            <a:endParaRPr lang="sk-SK" dirty="0"/>
          </a:p>
          <a:p>
            <a:r>
              <a:rPr lang="sk-SK" dirty="0" smtClean="0"/>
              <a:t>ja </a:t>
            </a:r>
            <a:r>
              <a:rPr lang="sk-SK" dirty="0" smtClean="0">
                <a:solidFill>
                  <a:srgbClr val="C00000"/>
                </a:solidFill>
              </a:rPr>
              <a:t>som</a:t>
            </a:r>
            <a:r>
              <a:rPr lang="sk-SK" dirty="0" smtClean="0"/>
              <a:t> mala</a:t>
            </a:r>
          </a:p>
          <a:p>
            <a:r>
              <a:rPr lang="sk-SK" dirty="0" smtClean="0"/>
              <a:t>ty </a:t>
            </a:r>
            <a:r>
              <a:rPr lang="sk-SK" dirty="0" smtClean="0">
                <a:solidFill>
                  <a:srgbClr val="C00000"/>
                </a:solidFill>
              </a:rPr>
              <a:t>si</a:t>
            </a:r>
            <a:r>
              <a:rPr lang="sk-SK" dirty="0" smtClean="0"/>
              <a:t> mala</a:t>
            </a:r>
          </a:p>
          <a:p>
            <a:r>
              <a:rPr lang="sk-SK" dirty="0" smtClean="0"/>
              <a:t>on mal</a:t>
            </a:r>
          </a:p>
          <a:p>
            <a:r>
              <a:rPr lang="sk-SK" dirty="0" smtClean="0"/>
              <a:t>ona mala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mali </a:t>
            </a:r>
            <a:r>
              <a:rPr lang="sk-SK" dirty="0" smtClean="0">
                <a:solidFill>
                  <a:srgbClr val="C00000"/>
                </a:solidFill>
              </a:rPr>
              <a:t>sme</a:t>
            </a:r>
          </a:p>
          <a:p>
            <a:r>
              <a:rPr lang="sk-SK" dirty="0" smtClean="0"/>
              <a:t>mali </a:t>
            </a:r>
            <a:r>
              <a:rPr lang="sk-SK" dirty="0" smtClean="0">
                <a:solidFill>
                  <a:srgbClr val="C00000"/>
                </a:solidFill>
              </a:rPr>
              <a:t>ste</a:t>
            </a:r>
          </a:p>
          <a:p>
            <a:r>
              <a:rPr lang="sk-SK" dirty="0" smtClean="0"/>
              <a:t>mali</a:t>
            </a:r>
          </a:p>
          <a:p>
            <a:endParaRPr lang="sk-SK" dirty="0"/>
          </a:p>
          <a:p>
            <a:r>
              <a:rPr lang="sk-SK" dirty="0" smtClean="0"/>
              <a:t>my </a:t>
            </a:r>
            <a:r>
              <a:rPr lang="sk-SK" dirty="0" smtClean="0">
                <a:solidFill>
                  <a:srgbClr val="C00000"/>
                </a:solidFill>
              </a:rPr>
              <a:t>sme</a:t>
            </a:r>
            <a:r>
              <a:rPr lang="sk-SK" dirty="0" smtClean="0"/>
              <a:t> mali</a:t>
            </a:r>
          </a:p>
          <a:p>
            <a:r>
              <a:rPr lang="sk-SK" dirty="0" smtClean="0"/>
              <a:t>vy </a:t>
            </a:r>
            <a:r>
              <a:rPr lang="sk-SK" dirty="0" smtClean="0">
                <a:solidFill>
                  <a:srgbClr val="C00000"/>
                </a:solidFill>
              </a:rPr>
              <a:t>ste</a:t>
            </a:r>
            <a:r>
              <a:rPr lang="sk-SK" dirty="0" smtClean="0"/>
              <a:t> mali</a:t>
            </a:r>
          </a:p>
          <a:p>
            <a:r>
              <a:rPr lang="sk-SK" dirty="0" smtClean="0"/>
              <a:t>oni mali</a:t>
            </a:r>
          </a:p>
          <a:p>
            <a:r>
              <a:rPr lang="sk-SK" dirty="0" smtClean="0"/>
              <a:t>ony mali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10208029" y="5589498"/>
            <a:ext cx="1878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/>
              <a:t>        byť</a:t>
            </a:r>
            <a:endParaRPr lang="sk-SK" sz="2400" b="1" dirty="0"/>
          </a:p>
          <a:p>
            <a:r>
              <a:rPr lang="sk-SK" sz="2400" b="1" dirty="0" smtClean="0"/>
              <a:t>som         sme</a:t>
            </a:r>
          </a:p>
          <a:p>
            <a:r>
              <a:rPr lang="sk-SK" sz="2400" b="1" dirty="0" smtClean="0"/>
              <a:t>si              ste  </a:t>
            </a:r>
            <a:endParaRPr lang="sk-SK" sz="2400" b="1" dirty="0"/>
          </a:p>
        </p:txBody>
      </p:sp>
    </p:spTree>
    <p:extLst>
      <p:ext uri="{BB962C8B-B14F-4D97-AF65-F5344CB8AC3E}">
        <p14:creationId xmlns:p14="http://schemas.microsoft.com/office/powerpoint/2010/main" val="348837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Dajte do minulého času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C000"/>
                </a:solidFill>
              </a:rPr>
              <a:t>byť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ísť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jesť</a:t>
            </a:r>
          </a:p>
          <a:p>
            <a:r>
              <a:rPr lang="sk-SK" dirty="0" smtClean="0">
                <a:solidFill>
                  <a:srgbClr val="7030A0"/>
                </a:solidFill>
              </a:rPr>
              <a:t>chcieť</a:t>
            </a:r>
          </a:p>
          <a:p>
            <a:r>
              <a:rPr lang="sk-SK" dirty="0" smtClean="0">
                <a:solidFill>
                  <a:schemeClr val="accent2">
                    <a:lumMod val="50000"/>
                  </a:schemeClr>
                </a:solidFill>
              </a:rPr>
              <a:t>musieť</a:t>
            </a:r>
          </a:p>
          <a:p>
            <a:r>
              <a:rPr lang="sk-SK" dirty="0" smtClean="0">
                <a:solidFill>
                  <a:schemeClr val="accent6">
                    <a:lumMod val="75000"/>
                  </a:schemeClr>
                </a:solidFill>
              </a:rPr>
              <a:t>môcť</a:t>
            </a:r>
            <a:endParaRPr lang="sk-SK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2452255" y="1825625"/>
            <a:ext cx="9567949" cy="3203575"/>
          </a:xfrm>
        </p:spPr>
        <p:txBody>
          <a:bodyPr/>
          <a:lstStyle/>
          <a:p>
            <a:r>
              <a:rPr lang="sk-SK" dirty="0" smtClean="0">
                <a:solidFill>
                  <a:srgbClr val="FFC000"/>
                </a:solidFill>
              </a:rPr>
              <a:t>bol som, bol si, bol, boli sme, boli ste, boli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išla som, išla si, išla, išli sme, išli ste, išli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jedla som, jedla si, jedla, jedli sme, jedli ste, jedli</a:t>
            </a:r>
          </a:p>
          <a:p>
            <a:r>
              <a:rPr lang="sk-SK" dirty="0" smtClean="0">
                <a:solidFill>
                  <a:srgbClr val="7030A0"/>
                </a:solidFill>
              </a:rPr>
              <a:t>chcela som, chcela si, chcela, chceli sme, chceli ste, chceli</a:t>
            </a:r>
          </a:p>
          <a:p>
            <a:r>
              <a:rPr lang="sk-SK" dirty="0" smtClean="0">
                <a:solidFill>
                  <a:schemeClr val="accent2">
                    <a:lumMod val="50000"/>
                  </a:schemeClr>
                </a:solidFill>
              </a:rPr>
              <a:t>musela som, musela si, musela, museli sme, museli ste, museli</a:t>
            </a:r>
          </a:p>
          <a:p>
            <a:r>
              <a:rPr lang="sk-SK" dirty="0" smtClean="0">
                <a:solidFill>
                  <a:schemeClr val="accent6">
                    <a:lumMod val="75000"/>
                  </a:schemeClr>
                </a:solidFill>
              </a:rPr>
              <a:t>mohla som, mohla si, mohla, mohli sme, mohli ste, mohli</a:t>
            </a:r>
            <a:endParaRPr lang="sk-SK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32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spať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ja spím</a:t>
            </a:r>
          </a:p>
          <a:p>
            <a:r>
              <a:rPr lang="sk-SK" dirty="0" smtClean="0"/>
              <a:t>ty spíš</a:t>
            </a:r>
          </a:p>
          <a:p>
            <a:r>
              <a:rPr lang="sk-SK" dirty="0" smtClean="0"/>
              <a:t>on, ona spí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my spíme</a:t>
            </a:r>
          </a:p>
          <a:p>
            <a:r>
              <a:rPr lang="sk-SK" dirty="0" smtClean="0"/>
              <a:t>vy spíte</a:t>
            </a:r>
          </a:p>
          <a:p>
            <a:r>
              <a:rPr lang="sk-SK" dirty="0" smtClean="0"/>
              <a:t>oni, ony spia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8522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Spať: minulý čas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spal </a:t>
            </a:r>
            <a:r>
              <a:rPr lang="sk-SK" dirty="0" smtClean="0">
                <a:solidFill>
                  <a:srgbClr val="FF0000"/>
                </a:solidFill>
              </a:rPr>
              <a:t>som</a:t>
            </a:r>
          </a:p>
          <a:p>
            <a:r>
              <a:rPr lang="sk-SK" dirty="0" smtClean="0"/>
              <a:t>spal </a:t>
            </a:r>
            <a:r>
              <a:rPr lang="sk-SK" dirty="0" smtClean="0">
                <a:solidFill>
                  <a:srgbClr val="FF0000"/>
                </a:solidFill>
              </a:rPr>
              <a:t>si</a:t>
            </a:r>
          </a:p>
          <a:p>
            <a:r>
              <a:rPr lang="sk-SK" dirty="0" smtClean="0"/>
              <a:t>spal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spali </a:t>
            </a:r>
            <a:r>
              <a:rPr lang="sk-SK" dirty="0" smtClean="0">
                <a:solidFill>
                  <a:srgbClr val="FF0000"/>
                </a:solidFill>
              </a:rPr>
              <a:t>sme</a:t>
            </a:r>
          </a:p>
          <a:p>
            <a:r>
              <a:rPr lang="sk-SK" dirty="0" smtClean="0"/>
              <a:t>spali </a:t>
            </a:r>
            <a:r>
              <a:rPr lang="sk-SK" dirty="0" smtClean="0">
                <a:solidFill>
                  <a:srgbClr val="FF0000"/>
                </a:solidFill>
              </a:rPr>
              <a:t>ste</a:t>
            </a:r>
          </a:p>
          <a:p>
            <a:r>
              <a:rPr lang="sk-SK" dirty="0" smtClean="0"/>
              <a:t>spali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6415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Socha poštára v </a:t>
            </a:r>
            <a:r>
              <a:rPr lang="sk-SK" dirty="0" err="1" smtClean="0"/>
              <a:t>Perečíne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503" y="2691432"/>
            <a:ext cx="3878982" cy="2470771"/>
          </a:xfrm>
        </p:spPr>
      </p:pic>
    </p:spTree>
    <p:extLst>
      <p:ext uri="{BB962C8B-B14F-4D97-AF65-F5344CB8AC3E}">
        <p14:creationId xmlns:p14="http://schemas.microsoft.com/office/powerpoint/2010/main" val="315018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Príbeh o poštárovi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388225"/>
            <a:ext cx="10807931" cy="5261957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Prahu </a:t>
            </a:r>
            <a:r>
              <a:rPr lang="sk-SK" dirty="0"/>
              <a:t>s </a:t>
            </a:r>
            <a:r>
              <a:rPr lang="sk-SK" dirty="0" err="1"/>
              <a:t>Jasiňou</a:t>
            </a:r>
            <a:r>
              <a:rPr lang="sk-SK" dirty="0"/>
              <a:t> niekedy </a:t>
            </a:r>
            <a:r>
              <a:rPr lang="sk-SK" b="1" dirty="0"/>
              <a:t>spájať</a:t>
            </a:r>
            <a:r>
              <a:rPr lang="sk-SK" dirty="0"/>
              <a:t> </a:t>
            </a:r>
            <a:r>
              <a:rPr lang="sk-SK" dirty="0" smtClean="0"/>
              <a:t>__________ </a:t>
            </a:r>
            <a:r>
              <a:rPr lang="sk-SK" dirty="0"/>
              <a:t>najdlhšia vlaková trasa. Prvý rýchlik prešiel 1 053 kilometrov koľajníc v roku 1923. </a:t>
            </a:r>
            <a:endParaRPr lang="sk-SK" dirty="0" smtClean="0"/>
          </a:p>
          <a:p>
            <a:r>
              <a:rPr lang="sk-SK" dirty="0" smtClean="0"/>
              <a:t>Cesty </a:t>
            </a:r>
            <a:r>
              <a:rPr lang="sk-SK" b="1" dirty="0"/>
              <a:t>byť</a:t>
            </a:r>
            <a:r>
              <a:rPr lang="sk-SK" dirty="0"/>
              <a:t> </a:t>
            </a:r>
            <a:r>
              <a:rPr lang="sk-SK" dirty="0" smtClean="0"/>
              <a:t>____ </a:t>
            </a:r>
            <a:r>
              <a:rPr lang="sk-SK" dirty="0"/>
              <a:t>na </a:t>
            </a:r>
            <a:r>
              <a:rPr lang="sk-SK" dirty="0" err="1"/>
              <a:t>Zakarpatsku</a:t>
            </a:r>
            <a:r>
              <a:rPr lang="sk-SK" dirty="0"/>
              <a:t> v zlom stave, železnica však </a:t>
            </a:r>
            <a:r>
              <a:rPr lang="sk-SK" b="1" dirty="0"/>
              <a:t>byť</a:t>
            </a:r>
            <a:r>
              <a:rPr lang="sk-SK" dirty="0"/>
              <a:t> </a:t>
            </a:r>
            <a:r>
              <a:rPr lang="sk-SK" dirty="0" smtClean="0"/>
              <a:t>_      funkčná</a:t>
            </a:r>
            <a:r>
              <a:rPr lang="sk-SK" dirty="0"/>
              <a:t>. Pred sto rokmi </a:t>
            </a:r>
            <a:r>
              <a:rPr lang="sk-SK" b="1" dirty="0"/>
              <a:t>prichádzať </a:t>
            </a:r>
            <a:r>
              <a:rPr lang="sk-SK" dirty="0" smtClean="0"/>
              <a:t>___________  </a:t>
            </a:r>
            <a:r>
              <a:rPr lang="sk-SK" dirty="0"/>
              <a:t>na </a:t>
            </a:r>
            <a:r>
              <a:rPr lang="sk-SK" dirty="0" err="1"/>
              <a:t>Zakarpatsko</a:t>
            </a:r>
            <a:r>
              <a:rPr lang="sk-SK" dirty="0"/>
              <a:t> odborníci z rôznych oblastí. </a:t>
            </a:r>
            <a:endParaRPr lang="sk-SK" dirty="0" smtClean="0"/>
          </a:p>
          <a:p>
            <a:r>
              <a:rPr lang="sk-SK" dirty="0" smtClean="0"/>
              <a:t>Veľmi </a:t>
            </a:r>
            <a:r>
              <a:rPr lang="sk-SK" dirty="0"/>
              <a:t>potrební </a:t>
            </a:r>
            <a:r>
              <a:rPr lang="sk-SK" b="1" dirty="0"/>
              <a:t>byť </a:t>
            </a:r>
            <a:r>
              <a:rPr lang="sk-SK" dirty="0" smtClean="0"/>
              <a:t>____ učitelia, inžinieri, lekári, poštári. </a:t>
            </a:r>
            <a:endParaRPr lang="sk-SK" dirty="0"/>
          </a:p>
          <a:p>
            <a:r>
              <a:rPr lang="sk-SK" i="1" dirty="0"/>
              <a:t>„Tu vtedy pošta vôbec</a:t>
            </a:r>
            <a:r>
              <a:rPr lang="sk-SK" b="1" i="1" dirty="0"/>
              <a:t> </a:t>
            </a:r>
            <a:r>
              <a:rPr lang="sk-SK" b="1" i="1" dirty="0" smtClean="0"/>
              <a:t>nefungovať</a:t>
            </a:r>
            <a:r>
              <a:rPr lang="sk-SK" i="1" dirty="0" smtClean="0"/>
              <a:t>___________,“</a:t>
            </a:r>
            <a:r>
              <a:rPr lang="sk-SK" dirty="0" smtClean="0"/>
              <a:t> </a:t>
            </a:r>
            <a:r>
              <a:rPr lang="sk-SK" b="1" dirty="0"/>
              <a:t>poučiť</a:t>
            </a:r>
            <a:r>
              <a:rPr lang="sk-SK" dirty="0"/>
              <a:t> </a:t>
            </a:r>
            <a:r>
              <a:rPr lang="sk-SK" dirty="0" smtClean="0"/>
              <a:t>______ </a:t>
            </a:r>
            <a:r>
              <a:rPr lang="sk-SK" dirty="0"/>
              <a:t>ma Ivan </a:t>
            </a:r>
            <a:r>
              <a:rPr lang="sk-SK" dirty="0" err="1"/>
              <a:t>Latko</a:t>
            </a:r>
            <a:r>
              <a:rPr lang="sk-SK" dirty="0"/>
              <a:t>. Práve na </a:t>
            </a:r>
            <a:r>
              <a:rPr lang="sk-SK" dirty="0" err="1"/>
              <a:t>Zakarpatsku</a:t>
            </a:r>
            <a:r>
              <a:rPr lang="sk-SK" dirty="0"/>
              <a:t> stojí jediný pomník poštárovi na svete. </a:t>
            </a:r>
            <a:r>
              <a:rPr lang="sk-SK" dirty="0" smtClean="0"/>
              <a:t>V</a:t>
            </a:r>
            <a:r>
              <a:rPr lang="sk-SK" dirty="0"/>
              <a:t> dedine </a:t>
            </a:r>
            <a:r>
              <a:rPr lang="sk-SK" dirty="0" err="1"/>
              <a:t>Perečín</a:t>
            </a:r>
            <a:r>
              <a:rPr lang="sk-SK" dirty="0"/>
              <a:t>, kde žijú aj Slováci. Fedor Fekete má pamätnú tabuľu aj v ďalšej dedine so slovenskou menšinou, Turie Remety. </a:t>
            </a:r>
            <a:endParaRPr lang="sk-SK" dirty="0" smtClean="0"/>
          </a:p>
          <a:p>
            <a:r>
              <a:rPr lang="sk-SK" dirty="0" smtClean="0"/>
              <a:t>Svoje </a:t>
            </a:r>
            <a:r>
              <a:rPr lang="sk-SK" dirty="0"/>
              <a:t>povolanie </a:t>
            </a:r>
            <a:r>
              <a:rPr lang="sk-SK" b="1" dirty="0" smtClean="0"/>
              <a:t>robiť </a:t>
            </a:r>
            <a:r>
              <a:rPr lang="sk-SK" dirty="0" smtClean="0"/>
              <a:t>_______ </a:t>
            </a:r>
            <a:r>
              <a:rPr lang="sk-SK" dirty="0"/>
              <a:t>obetavo. </a:t>
            </a:r>
            <a:endParaRPr lang="sk-SK" dirty="0" smtClean="0"/>
          </a:p>
          <a:p>
            <a:r>
              <a:rPr lang="sk-SK" dirty="0" smtClean="0"/>
              <a:t>Po </a:t>
            </a:r>
            <a:r>
              <a:rPr lang="sk-SK" dirty="0"/>
              <a:t>zásielky </a:t>
            </a:r>
            <a:r>
              <a:rPr lang="sk-SK" b="1" dirty="0"/>
              <a:t>chodiť </a:t>
            </a:r>
            <a:r>
              <a:rPr lang="sk-SK" dirty="0" smtClean="0"/>
              <a:t>______ </a:t>
            </a:r>
            <a:r>
              <a:rPr lang="sk-SK" dirty="0"/>
              <a:t>z </a:t>
            </a:r>
            <a:r>
              <a:rPr lang="sk-SK" dirty="0" err="1"/>
              <a:t>Perečína</a:t>
            </a:r>
            <a:r>
              <a:rPr lang="sk-SK" dirty="0"/>
              <a:t> pešo až do </a:t>
            </a:r>
            <a:r>
              <a:rPr lang="sk-SK" dirty="0" smtClean="0"/>
              <a:t>Užhorodu. </a:t>
            </a:r>
          </a:p>
          <a:p>
            <a:r>
              <a:rPr lang="sk-SK" dirty="0" smtClean="0"/>
              <a:t>Raz</a:t>
            </a:r>
            <a:r>
              <a:rPr lang="sk-SK" dirty="0"/>
              <a:t>, keď </a:t>
            </a:r>
            <a:r>
              <a:rPr lang="sk-SK" b="1" dirty="0"/>
              <a:t>prechádzať </a:t>
            </a:r>
            <a:r>
              <a:rPr lang="sk-SK" dirty="0" smtClean="0"/>
              <a:t>_________ </a:t>
            </a:r>
            <a:r>
              <a:rPr lang="sk-SK" dirty="0"/>
              <a:t>cez zamrznutú rieku, </a:t>
            </a:r>
            <a:r>
              <a:rPr lang="sk-SK" b="1" dirty="0"/>
              <a:t>prelomiť sa </a:t>
            </a:r>
            <a:r>
              <a:rPr lang="sk-SK" b="1" dirty="0" smtClean="0"/>
              <a:t>                   </a:t>
            </a:r>
            <a:r>
              <a:rPr lang="sk-SK" dirty="0" smtClean="0"/>
              <a:t>pod </a:t>
            </a:r>
            <a:r>
              <a:rPr lang="sk-SK" dirty="0"/>
              <a:t>ním ľad. </a:t>
            </a:r>
            <a:r>
              <a:rPr lang="sk-SK" dirty="0" smtClean="0"/>
              <a:t>Kúpeľ </a:t>
            </a:r>
            <a:r>
              <a:rPr lang="sk-SK" dirty="0"/>
              <a:t>v studenej vode ho </a:t>
            </a:r>
            <a:r>
              <a:rPr lang="sk-SK" b="1" dirty="0"/>
              <a:t>stáť</a:t>
            </a:r>
            <a:r>
              <a:rPr lang="sk-SK" dirty="0"/>
              <a:t> ___________ život. </a:t>
            </a:r>
            <a:endParaRPr lang="sk-SK" dirty="0" smtClean="0"/>
          </a:p>
          <a:p>
            <a:r>
              <a:rPr lang="sk-SK" b="1" dirty="0" smtClean="0"/>
              <a:t>Ochorieť</a:t>
            </a:r>
            <a:r>
              <a:rPr lang="sk-SK" dirty="0" smtClean="0"/>
              <a:t> </a:t>
            </a:r>
            <a:r>
              <a:rPr lang="sk-SK" dirty="0"/>
              <a:t>______________ a onedlho </a:t>
            </a:r>
            <a:r>
              <a:rPr lang="sk-SK" b="1" dirty="0"/>
              <a:t>zomrieť</a:t>
            </a:r>
            <a:r>
              <a:rPr lang="sk-SK" dirty="0"/>
              <a:t> _____________.</a:t>
            </a:r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5300056" y="1304315"/>
            <a:ext cx="234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spájala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2429395" y="1942747"/>
            <a:ext cx="949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boli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9446031" y="1984749"/>
            <a:ext cx="778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bola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4852557" y="2215492"/>
            <a:ext cx="234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prichádzali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3728950" y="2906683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boli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5719156" y="3304678"/>
            <a:ext cx="1788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nefungovala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8743606" y="3323940"/>
            <a:ext cx="1091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poučil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3645130" y="4983010"/>
            <a:ext cx="1104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chodil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2" name="BlokTextu 11"/>
          <p:cNvSpPr txBox="1"/>
          <p:nvPr/>
        </p:nvSpPr>
        <p:spPr>
          <a:xfrm>
            <a:off x="4118612" y="4584343"/>
            <a:ext cx="845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robil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3" name="BlokTextu 12"/>
          <p:cNvSpPr txBox="1"/>
          <p:nvPr/>
        </p:nvSpPr>
        <p:spPr>
          <a:xfrm>
            <a:off x="3924301" y="5381677"/>
            <a:ext cx="1650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prechádzal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4" name="BlokTextu 13"/>
          <p:cNvSpPr txBox="1"/>
          <p:nvPr/>
        </p:nvSpPr>
        <p:spPr>
          <a:xfrm>
            <a:off x="9840189" y="5381677"/>
            <a:ext cx="1590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prelomil sa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5" name="BlokTextu 14"/>
          <p:cNvSpPr txBox="1"/>
          <p:nvPr/>
        </p:nvSpPr>
        <p:spPr>
          <a:xfrm>
            <a:off x="7196746" y="5662990"/>
            <a:ext cx="885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stál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6" name="BlokTextu 15"/>
          <p:cNvSpPr txBox="1"/>
          <p:nvPr/>
        </p:nvSpPr>
        <p:spPr>
          <a:xfrm>
            <a:off x="7366462" y="6058042"/>
            <a:ext cx="234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zomrel</a:t>
            </a:r>
            <a:endParaRPr lang="sk-SK" sz="2400" b="1" dirty="0">
              <a:solidFill>
                <a:srgbClr val="C00000"/>
              </a:solidFill>
            </a:endParaRPr>
          </a:p>
        </p:txBody>
      </p:sp>
      <p:sp>
        <p:nvSpPr>
          <p:cNvPr id="17" name="BlokTextu 16"/>
          <p:cNvSpPr txBox="1"/>
          <p:nvPr/>
        </p:nvSpPr>
        <p:spPr>
          <a:xfrm>
            <a:off x="2572101" y="6058042"/>
            <a:ext cx="234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C00000"/>
                </a:solidFill>
              </a:rPr>
              <a:t>ochorel</a:t>
            </a:r>
            <a:endParaRPr lang="sk-SK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01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270</Words>
  <Application>Microsoft Office PowerPoint</Application>
  <PresentationFormat>Širokouhlá</PresentationFormat>
  <Paragraphs>102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Motív balíka Office</vt:lpstr>
      <vt:lpstr>konverzácia</vt:lpstr>
      <vt:lpstr>Prezentácia programu PowerPoint</vt:lpstr>
      <vt:lpstr>Minulý čas.  O poštárovi z Perečína.</vt:lpstr>
      <vt:lpstr>včera - dnes 28. 9. 2024 - zajtra</vt:lpstr>
      <vt:lpstr>Čo som robila včera?</vt:lpstr>
      <vt:lpstr>Minulý čas (préteritum)</vt:lpstr>
      <vt:lpstr>Dajte do minulého času</vt:lpstr>
      <vt:lpstr>spať</vt:lpstr>
      <vt:lpstr>Spať: minulý čas</vt:lpstr>
      <vt:lpstr>Socha poštára v Perečíne</vt:lpstr>
      <vt:lpstr>Príbeh o poštárovi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Minulý čas (opakovanie)</dc:title>
  <dc:creator>User</dc:creator>
  <cp:lastModifiedBy>Kesselová Jana</cp:lastModifiedBy>
  <cp:revision>16</cp:revision>
  <dcterms:created xsi:type="dcterms:W3CDTF">2019-11-11T17:57:53Z</dcterms:created>
  <dcterms:modified xsi:type="dcterms:W3CDTF">2024-09-27T17:33:18Z</dcterms:modified>
</cp:coreProperties>
</file>