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18. 2. 2024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534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18. 2. 2024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58333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18. 2. 2024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5341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18. 2. 2024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547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18. 2. 2024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7800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18. 2. 2024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2574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18. 2. 2024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5365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18. 2. 2024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6796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18. 2. 2024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842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18. 2. 2024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67767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A70C-6C62-4464-81BE-E9FA3F6EEBD1}" type="datetimeFigureOut">
              <a:rPr lang="sk-SK" smtClean="0"/>
              <a:t>18. 2. 2024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48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2A70C-6C62-4464-81BE-E9FA3F6EEBD1}" type="datetimeFigureOut">
              <a:rPr lang="sk-SK" smtClean="0"/>
              <a:t>18. 2. 2024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326DD-D7DF-4FF8-AB02-F82EB102F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971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4400" b="1" dirty="0"/>
              <a:t>AKO PRIJAŤ ALEBO ODMIETNUŤ </a:t>
            </a:r>
            <a:r>
              <a:rPr lang="pl-PL" sz="4400" b="1" dirty="0" smtClean="0"/>
              <a:t>POZVANIE</a:t>
            </a:r>
            <a:endParaRPr lang="sk-SK" sz="4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7242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417" y="1825625"/>
            <a:ext cx="7707166" cy="4351338"/>
          </a:xfrm>
        </p:spPr>
      </p:pic>
    </p:spTree>
    <p:extLst>
      <p:ext uri="{BB962C8B-B14F-4D97-AF65-F5344CB8AC3E}">
        <p14:creationId xmlns:p14="http://schemas.microsoft.com/office/powerpoint/2010/main" val="192152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431" y="1825625"/>
            <a:ext cx="7699138" cy="4351338"/>
          </a:xfrm>
        </p:spPr>
      </p:pic>
    </p:spTree>
    <p:extLst>
      <p:ext uri="{BB962C8B-B14F-4D97-AF65-F5344CB8AC3E}">
        <p14:creationId xmlns:p14="http://schemas.microsoft.com/office/powerpoint/2010/main" val="380852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025" y="1825625"/>
            <a:ext cx="7361950" cy="4351338"/>
          </a:xfrm>
        </p:spPr>
      </p:pic>
    </p:spTree>
    <p:extLst>
      <p:ext uri="{BB962C8B-B14F-4D97-AF65-F5344CB8AC3E}">
        <p14:creationId xmlns:p14="http://schemas.microsoft.com/office/powerpoint/2010/main" val="200081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063" y="1825625"/>
            <a:ext cx="7677874" cy="4351338"/>
          </a:xfrm>
        </p:spPr>
      </p:pic>
    </p:spTree>
    <p:extLst>
      <p:ext uri="{BB962C8B-B14F-4D97-AF65-F5344CB8AC3E}">
        <p14:creationId xmlns:p14="http://schemas.microsoft.com/office/powerpoint/2010/main" val="268539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443" y="1825625"/>
            <a:ext cx="7901113" cy="4351338"/>
          </a:xfrm>
        </p:spPr>
      </p:pic>
    </p:spTree>
    <p:extLst>
      <p:ext uri="{BB962C8B-B14F-4D97-AF65-F5344CB8AC3E}">
        <p14:creationId xmlns:p14="http://schemas.microsoft.com/office/powerpoint/2010/main" val="152864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</Words>
  <Application>Microsoft Office PowerPoint</Application>
  <PresentationFormat>Širokouhlá</PresentationFormat>
  <Paragraphs>1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Motív balíka Office</vt:lpstr>
      <vt:lpstr>AKO PRIJAŤ ALEBO ODMIETNUŤ POZVANIE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AKO PRIJAŤ ALEBO ODMIETNUŤ POZVANIE</dc:title>
  <dc:creator>Kesselová Jana</dc:creator>
  <cp:lastModifiedBy>Kesselová Jana</cp:lastModifiedBy>
  <cp:revision>2</cp:revision>
  <dcterms:created xsi:type="dcterms:W3CDTF">2024-02-18T16:17:12Z</dcterms:created>
  <dcterms:modified xsi:type="dcterms:W3CDTF">2024-02-18T16:23:05Z</dcterms:modified>
</cp:coreProperties>
</file>