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300" r:id="rId3"/>
    <p:sldId id="338" r:id="rId4"/>
    <p:sldId id="332" r:id="rId5"/>
    <p:sldId id="307" r:id="rId6"/>
    <p:sldId id="333" r:id="rId7"/>
    <p:sldId id="336" r:id="rId8"/>
    <p:sldId id="334" r:id="rId9"/>
    <p:sldId id="309" r:id="rId10"/>
    <p:sldId id="311" r:id="rId11"/>
    <p:sldId id="308" r:id="rId12"/>
    <p:sldId id="323" r:id="rId13"/>
    <p:sldId id="324" r:id="rId14"/>
    <p:sldId id="322" r:id="rId15"/>
    <p:sldId id="321" r:id="rId16"/>
    <p:sldId id="330" r:id="rId17"/>
    <p:sldId id="331" r:id="rId18"/>
    <p:sldId id="328" r:id="rId19"/>
    <p:sldId id="335" r:id="rId20"/>
    <p:sldId id="285" r:id="rId21"/>
    <p:sldId id="337" r:id="rId22"/>
    <p:sldId id="301" r:id="rId23"/>
    <p:sldId id="329" r:id="rId24"/>
  </p:sldIdLst>
  <p:sldSz cx="12192000" cy="6858000"/>
  <p:notesSz cx="6858000" cy="9144000"/>
  <p:defaultTextStyle>
    <a:defPPr>
      <a:defRPr lang="sk-SK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Predvolená sekcia" id="{16B7BCC2-D557-4209-B48D-EA4CE8A84AAE}">
          <p14:sldIdLst>
            <p14:sldId id="256"/>
            <p14:sldId id="300"/>
            <p14:sldId id="338"/>
            <p14:sldId id="332"/>
            <p14:sldId id="307"/>
            <p14:sldId id="333"/>
            <p14:sldId id="336"/>
            <p14:sldId id="334"/>
            <p14:sldId id="309"/>
            <p14:sldId id="311"/>
            <p14:sldId id="308"/>
            <p14:sldId id="323"/>
            <p14:sldId id="324"/>
            <p14:sldId id="322"/>
            <p14:sldId id="321"/>
            <p14:sldId id="330"/>
            <p14:sldId id="331"/>
            <p14:sldId id="328"/>
            <p14:sldId id="335"/>
            <p14:sldId id="285"/>
            <p14:sldId id="337"/>
            <p14:sldId id="301"/>
            <p14:sldId id="329"/>
          </p14:sldIdLst>
        </p14:section>
        <p14:section name="Sekcia bez názvu" id="{827A9225-4949-40B8-A6F9-94A5A9C057C7}">
          <p14:sldIdLst/>
        </p14:section>
      </p14:sectionLst>
    </p:ex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620"/>
    <p:restoredTop sz="96404" autoAdjust="0"/>
  </p:normalViewPr>
  <p:slideViewPr>
    <p:cSldViewPr snapToGrid="0">
      <p:cViewPr varScale="1">
        <p:scale>
          <a:sx n="115" d="100"/>
          <a:sy n="115" d="100"/>
        </p:scale>
        <p:origin x="396" y="11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98" d="100"/>
        <a:sy n="98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Úvodná snímk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sk-SK" smtClean="0"/>
              <a:t>Upravte štýly predlohy textu</a:t>
            </a:r>
            <a:endParaRPr lang="sk-SK"/>
          </a:p>
        </p:txBody>
      </p:sp>
      <p:sp>
        <p:nvSpPr>
          <p:cNvPr id="3" name="Podnadpis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sk-SK" smtClean="0"/>
              <a:t>Kliknutím upravte štýl predlohy podnadpisov</a:t>
            </a:r>
            <a:endParaRPr lang="sk-SK"/>
          </a:p>
        </p:txBody>
      </p:sp>
      <p:sp>
        <p:nvSpPr>
          <p:cNvPr id="4" name="Zástupný objekt pre dá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B717FA-51C7-4A47-BD4E-5842E5853E37}" type="datetimeFigureOut">
              <a:rPr lang="sk-SK" smtClean="0"/>
              <a:t>10. 9. 2023</a:t>
            </a:fld>
            <a:endParaRPr lang="sk-SK"/>
          </a:p>
        </p:txBody>
      </p:sp>
      <p:sp>
        <p:nvSpPr>
          <p:cNvPr id="5" name="Zástupný objekt pre pät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6" name="Zástupný objekt pre číslo snímky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811387-7CEF-4D26-9890-3169C84513C2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65024793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smtClean="0"/>
              <a:t>Upravte štýly predlohy textu</a:t>
            </a:r>
            <a:endParaRPr lang="sk-SK"/>
          </a:p>
        </p:txBody>
      </p:sp>
      <p:sp>
        <p:nvSpPr>
          <p:cNvPr id="3" name="Zástupný objekt pre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sk-SK" smtClean="0"/>
              <a:t>Upraviť štýly predlohy textu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sk-SK"/>
          </a:p>
        </p:txBody>
      </p:sp>
      <p:sp>
        <p:nvSpPr>
          <p:cNvPr id="4" name="Zástupný objekt pre dá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B717FA-51C7-4A47-BD4E-5842E5853E37}" type="datetimeFigureOut">
              <a:rPr lang="sk-SK" smtClean="0"/>
              <a:t>10. 9. 2023</a:t>
            </a:fld>
            <a:endParaRPr lang="sk-SK"/>
          </a:p>
        </p:txBody>
      </p:sp>
      <p:sp>
        <p:nvSpPr>
          <p:cNvPr id="5" name="Zástupný objekt pre pät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6" name="Zástupný objekt pre číslo snímky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811387-7CEF-4D26-9890-3169C84513C2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207999801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Hlavička sekc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sk-SK" smtClean="0"/>
              <a:t>Upravte štýly predlohy textu</a:t>
            </a:r>
            <a:endParaRPr lang="sk-SK"/>
          </a:p>
        </p:txBody>
      </p:sp>
      <p:sp>
        <p:nvSpPr>
          <p:cNvPr id="3" name="Zástupný objekt pre text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sk-SK" smtClean="0"/>
              <a:t>Upraviť štýly predlohy textu</a:t>
            </a:r>
          </a:p>
        </p:txBody>
      </p:sp>
      <p:sp>
        <p:nvSpPr>
          <p:cNvPr id="4" name="Zástupný objekt pre dá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B717FA-51C7-4A47-BD4E-5842E5853E37}" type="datetimeFigureOut">
              <a:rPr lang="sk-SK" smtClean="0"/>
              <a:t>10. 9. 2023</a:t>
            </a:fld>
            <a:endParaRPr lang="sk-SK"/>
          </a:p>
        </p:txBody>
      </p:sp>
      <p:sp>
        <p:nvSpPr>
          <p:cNvPr id="5" name="Zástupný objekt pre pät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6" name="Zástupný objekt pre číslo snímky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811387-7CEF-4D26-9890-3169C84513C2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383152415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smtClean="0"/>
              <a:t>Upravte štýly predlohy textu</a:t>
            </a:r>
            <a:endParaRPr lang="sk-SK"/>
          </a:p>
        </p:txBody>
      </p:sp>
      <p:sp>
        <p:nvSpPr>
          <p:cNvPr id="3" name="Zástupný objekt pre obsah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sk-SK" smtClean="0"/>
              <a:t>Upraviť štýly predlohy textu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sk-SK"/>
          </a:p>
        </p:txBody>
      </p:sp>
      <p:sp>
        <p:nvSpPr>
          <p:cNvPr id="4" name="Zástupný objekt pre obsah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sk-SK" smtClean="0"/>
              <a:t>Upraviť štýly predlohy textu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sk-SK"/>
          </a:p>
        </p:txBody>
      </p:sp>
      <p:sp>
        <p:nvSpPr>
          <p:cNvPr id="5" name="Zástupný objekt pre dá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B717FA-51C7-4A47-BD4E-5842E5853E37}" type="datetimeFigureOut">
              <a:rPr lang="sk-SK" smtClean="0"/>
              <a:t>10. 9. 2023</a:t>
            </a:fld>
            <a:endParaRPr lang="sk-SK"/>
          </a:p>
        </p:txBody>
      </p:sp>
      <p:sp>
        <p:nvSpPr>
          <p:cNvPr id="6" name="Zástupný objekt pre pätu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7" name="Zástupný objekt pre číslo snímky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811387-7CEF-4D26-9890-3169C84513C2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103500836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ov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sk-SK" smtClean="0"/>
              <a:t>Upravte štýly predlohy textu</a:t>
            </a:r>
            <a:endParaRPr lang="sk-SK"/>
          </a:p>
        </p:txBody>
      </p:sp>
      <p:sp>
        <p:nvSpPr>
          <p:cNvPr id="3" name="Zástupný objekt pre text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k-SK" smtClean="0"/>
              <a:t>Upraviť štýly predlohy textu</a:t>
            </a:r>
          </a:p>
        </p:txBody>
      </p:sp>
      <p:sp>
        <p:nvSpPr>
          <p:cNvPr id="4" name="Zástupný objekt pre obsah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sk-SK" smtClean="0"/>
              <a:t>Upraviť štýly predlohy textu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sk-SK"/>
          </a:p>
        </p:txBody>
      </p:sp>
      <p:sp>
        <p:nvSpPr>
          <p:cNvPr id="5" name="Zástupný objekt pre text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k-SK" smtClean="0"/>
              <a:t>Upraviť štýly predlohy textu</a:t>
            </a:r>
          </a:p>
        </p:txBody>
      </p:sp>
      <p:sp>
        <p:nvSpPr>
          <p:cNvPr id="6" name="Zástupný objekt pre obsah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sk-SK" smtClean="0"/>
              <a:t>Upraviť štýly predlohy textu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sk-SK"/>
          </a:p>
        </p:txBody>
      </p:sp>
      <p:sp>
        <p:nvSpPr>
          <p:cNvPr id="7" name="Zástupný objekt pre dátum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B717FA-51C7-4A47-BD4E-5842E5853E37}" type="datetimeFigureOut">
              <a:rPr lang="sk-SK" smtClean="0"/>
              <a:t>10. 9. 2023</a:t>
            </a:fld>
            <a:endParaRPr lang="sk-SK"/>
          </a:p>
        </p:txBody>
      </p:sp>
      <p:sp>
        <p:nvSpPr>
          <p:cNvPr id="8" name="Zástupný objekt pre pätu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9" name="Zástupný objekt pre číslo snímky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811387-7CEF-4D26-9890-3169C84513C2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54456954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Len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smtClean="0"/>
              <a:t>Upravte štýly predlohy textu</a:t>
            </a:r>
            <a:endParaRPr lang="sk-SK"/>
          </a:p>
        </p:txBody>
      </p:sp>
      <p:sp>
        <p:nvSpPr>
          <p:cNvPr id="3" name="Zástupný objekt pre dátum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B717FA-51C7-4A47-BD4E-5842E5853E37}" type="datetimeFigureOut">
              <a:rPr lang="sk-SK" smtClean="0"/>
              <a:t>10. 9. 2023</a:t>
            </a:fld>
            <a:endParaRPr lang="sk-SK"/>
          </a:p>
        </p:txBody>
      </p:sp>
      <p:sp>
        <p:nvSpPr>
          <p:cNvPr id="4" name="Zástupný objekt pre pätu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5" name="Zástupný objekt pre číslo snímky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811387-7CEF-4D26-9890-3169C84513C2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158547411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ázdn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objekt pre dátum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B717FA-51C7-4A47-BD4E-5842E5853E37}" type="datetimeFigureOut">
              <a:rPr lang="sk-SK" smtClean="0"/>
              <a:t>10. 9. 2023</a:t>
            </a:fld>
            <a:endParaRPr lang="sk-SK"/>
          </a:p>
        </p:txBody>
      </p:sp>
      <p:sp>
        <p:nvSpPr>
          <p:cNvPr id="3" name="Zástupný objekt pre pätu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4" name="Zástupný objekt pre číslo snímky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811387-7CEF-4D26-9890-3169C84513C2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187565338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Obsah s popis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sk-SK" smtClean="0"/>
              <a:t>Upravte štýly predlohy textu</a:t>
            </a:r>
            <a:endParaRPr lang="sk-SK"/>
          </a:p>
        </p:txBody>
      </p:sp>
      <p:sp>
        <p:nvSpPr>
          <p:cNvPr id="3" name="Zástupný objekt pre obsah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sk-SK" smtClean="0"/>
              <a:t>Upraviť štýly predlohy textu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sk-SK"/>
          </a:p>
        </p:txBody>
      </p:sp>
      <p:sp>
        <p:nvSpPr>
          <p:cNvPr id="4" name="Zástupný objekt pre text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sk-SK" smtClean="0"/>
              <a:t>Upraviť štýly predlohy textu</a:t>
            </a:r>
          </a:p>
        </p:txBody>
      </p:sp>
      <p:sp>
        <p:nvSpPr>
          <p:cNvPr id="5" name="Zástupný objekt pre dá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B717FA-51C7-4A47-BD4E-5842E5853E37}" type="datetimeFigureOut">
              <a:rPr lang="sk-SK" smtClean="0"/>
              <a:t>10. 9. 2023</a:t>
            </a:fld>
            <a:endParaRPr lang="sk-SK"/>
          </a:p>
        </p:txBody>
      </p:sp>
      <p:sp>
        <p:nvSpPr>
          <p:cNvPr id="6" name="Zástupný objekt pre pätu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7" name="Zástupný objekt pre číslo snímky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811387-7CEF-4D26-9890-3169C84513C2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47090743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ázok s popis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sk-SK" smtClean="0"/>
              <a:t>Upravte štýly predlohy textu</a:t>
            </a:r>
            <a:endParaRPr lang="sk-SK"/>
          </a:p>
        </p:txBody>
      </p:sp>
      <p:sp>
        <p:nvSpPr>
          <p:cNvPr id="3" name="Zástupný objekt pre obrázok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sk-SK"/>
          </a:p>
        </p:txBody>
      </p:sp>
      <p:sp>
        <p:nvSpPr>
          <p:cNvPr id="4" name="Zástupný objekt pre text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sk-SK" smtClean="0"/>
              <a:t>Upraviť štýly predlohy textu</a:t>
            </a:r>
          </a:p>
        </p:txBody>
      </p:sp>
      <p:sp>
        <p:nvSpPr>
          <p:cNvPr id="5" name="Zástupný objekt pre dá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B717FA-51C7-4A47-BD4E-5842E5853E37}" type="datetimeFigureOut">
              <a:rPr lang="sk-SK" smtClean="0"/>
              <a:t>10. 9. 2023</a:t>
            </a:fld>
            <a:endParaRPr lang="sk-SK"/>
          </a:p>
        </p:txBody>
      </p:sp>
      <p:sp>
        <p:nvSpPr>
          <p:cNvPr id="6" name="Zástupný objekt pre pätu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7" name="Zástupný objekt pre číslo snímky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811387-7CEF-4D26-9890-3169C84513C2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245271424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dpis a z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smtClean="0"/>
              <a:t>Upravte štýly predlohy textu</a:t>
            </a:r>
            <a:endParaRPr lang="sk-SK"/>
          </a:p>
        </p:txBody>
      </p:sp>
      <p:sp>
        <p:nvSpPr>
          <p:cNvPr id="3" name="Zástupný objekt pre zvislý tex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sk-SK" smtClean="0"/>
              <a:t>Upraviť štýly predlohy textu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sk-SK"/>
          </a:p>
        </p:txBody>
      </p:sp>
      <p:sp>
        <p:nvSpPr>
          <p:cNvPr id="4" name="Zástupný objekt pre dá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B717FA-51C7-4A47-BD4E-5842E5853E37}" type="datetimeFigureOut">
              <a:rPr lang="sk-SK" smtClean="0"/>
              <a:t>10. 9. 2023</a:t>
            </a:fld>
            <a:endParaRPr lang="sk-SK"/>
          </a:p>
        </p:txBody>
      </p:sp>
      <p:sp>
        <p:nvSpPr>
          <p:cNvPr id="5" name="Zástupný objekt pre pät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6" name="Zástupný objekt pre číslo snímky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811387-7CEF-4D26-9890-3169C84513C2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203096199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Zvislý 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vislý nadpis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sk-SK" smtClean="0"/>
              <a:t>Upravte štýly predlohy textu</a:t>
            </a:r>
            <a:endParaRPr lang="sk-SK"/>
          </a:p>
        </p:txBody>
      </p:sp>
      <p:sp>
        <p:nvSpPr>
          <p:cNvPr id="3" name="Zástupný objekt pre zvislý text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sk-SK" smtClean="0"/>
              <a:t>Upraviť štýly predlohy textu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sk-SK"/>
          </a:p>
        </p:txBody>
      </p:sp>
      <p:sp>
        <p:nvSpPr>
          <p:cNvPr id="4" name="Zástupný objekt pre dá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B717FA-51C7-4A47-BD4E-5842E5853E37}" type="datetimeFigureOut">
              <a:rPr lang="sk-SK" smtClean="0"/>
              <a:t>10. 9. 2023</a:t>
            </a:fld>
            <a:endParaRPr lang="sk-SK"/>
          </a:p>
        </p:txBody>
      </p:sp>
      <p:sp>
        <p:nvSpPr>
          <p:cNvPr id="5" name="Zástupný objekt pre pät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6" name="Zástupný objekt pre číslo snímky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811387-7CEF-4D26-9890-3169C84513C2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47915299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objekt pre nadpis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sk-SK" smtClean="0"/>
              <a:t>Upravte štýly predlohy textu</a:t>
            </a:r>
            <a:endParaRPr lang="sk-SK"/>
          </a:p>
        </p:txBody>
      </p:sp>
      <p:sp>
        <p:nvSpPr>
          <p:cNvPr id="3" name="Zástupný objekt pre text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sk-SK" smtClean="0"/>
              <a:t>Upraviť štýly predlohy textu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sk-SK"/>
          </a:p>
        </p:txBody>
      </p:sp>
      <p:sp>
        <p:nvSpPr>
          <p:cNvPr id="4" name="Zástupný objekt pre dátum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8B717FA-51C7-4A47-BD4E-5842E5853E37}" type="datetimeFigureOut">
              <a:rPr lang="sk-SK" smtClean="0"/>
              <a:t>10. 9. 2023</a:t>
            </a:fld>
            <a:endParaRPr lang="sk-SK"/>
          </a:p>
        </p:txBody>
      </p:sp>
      <p:sp>
        <p:nvSpPr>
          <p:cNvPr id="5" name="Zástupný objekt pre pätu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sk-SK"/>
          </a:p>
        </p:txBody>
      </p:sp>
      <p:sp>
        <p:nvSpPr>
          <p:cNvPr id="6" name="Zástupný objekt pre číslo snímky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B811387-7CEF-4D26-9890-3169C84513C2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202404884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k-SK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5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jpg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Obrázok 3"/>
          <p:cNvPicPr>
            <a:picLocks noChangeAspect="1"/>
          </p:cNvPicPr>
          <p:nvPr/>
        </p:nvPicPr>
        <p:blipFill>
          <a:blip r:embed="rId2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4862" y="847725"/>
            <a:ext cx="10582275" cy="5162550"/>
          </a:xfrm>
          <a:prstGeom prst="rect">
            <a:avLst/>
          </a:prstGeom>
        </p:spPr>
      </p:pic>
      <p:sp>
        <p:nvSpPr>
          <p:cNvPr id="2" name="Nadpis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sk-SK" sz="4000" b="1" dirty="0" err="1" smtClean="0"/>
              <a:t>Словацька</a:t>
            </a:r>
            <a:r>
              <a:rPr lang="sk-SK" sz="4000" dirty="0" smtClean="0"/>
              <a:t> </a:t>
            </a:r>
            <a:r>
              <a:rPr lang="sk-SK" sz="4000" b="1" dirty="0" err="1" smtClean="0"/>
              <a:t>мова</a:t>
            </a:r>
            <a:r>
              <a:rPr lang="sk-SK" sz="4000" b="1" dirty="0" smtClean="0"/>
              <a:t> 1</a:t>
            </a:r>
            <a:br>
              <a:rPr lang="sk-SK" sz="4000" b="1" dirty="0" smtClean="0"/>
            </a:br>
            <a:r>
              <a:rPr lang="sk-SK" sz="4000" b="1" dirty="0" smtClean="0"/>
              <a:t>slovenský jazyk 1</a:t>
            </a:r>
            <a:endParaRPr lang="sk-SK" sz="4000" dirty="0"/>
          </a:p>
        </p:txBody>
      </p:sp>
      <p:sp>
        <p:nvSpPr>
          <p:cNvPr id="3" name="Podnadpis 2"/>
          <p:cNvSpPr>
            <a:spLocks noGrp="1"/>
          </p:cNvSpPr>
          <p:nvPr>
            <p:ph type="subTitle" idx="1"/>
          </p:nvPr>
        </p:nvSpPr>
        <p:spPr>
          <a:xfrm>
            <a:off x="1648691" y="4776788"/>
            <a:ext cx="9144000" cy="1655762"/>
          </a:xfrm>
        </p:spPr>
        <p:txBody>
          <a:bodyPr>
            <a:normAutofit/>
          </a:bodyPr>
          <a:lstStyle/>
          <a:p>
            <a:r>
              <a:rPr lang="sk-SK" dirty="0" smtClean="0"/>
              <a:t>Ako sa voláš? Sloveso </a:t>
            </a:r>
            <a:r>
              <a:rPr lang="sk-SK" b="1" i="1" dirty="0" smtClean="0"/>
              <a:t>byť</a:t>
            </a:r>
            <a:r>
              <a:rPr lang="sk-SK" dirty="0" smtClean="0"/>
              <a:t> a </a:t>
            </a:r>
            <a:r>
              <a:rPr lang="sk-SK" b="1" i="1" dirty="0" smtClean="0"/>
              <a:t>volať sa</a:t>
            </a:r>
            <a:r>
              <a:rPr lang="sk-SK" dirty="0" smtClean="0"/>
              <a:t>. </a:t>
            </a:r>
          </a:p>
          <a:p>
            <a:endParaRPr lang="sk-SK" dirty="0"/>
          </a:p>
          <a:p>
            <a:r>
              <a:rPr lang="sk-SK" dirty="0" smtClean="0"/>
              <a:t>Prof. PaedDr. Jana </a:t>
            </a:r>
            <a:r>
              <a:rPr lang="sk-SK" dirty="0" err="1" smtClean="0"/>
              <a:t>Kesselová</a:t>
            </a:r>
            <a:r>
              <a:rPr lang="sk-SK" dirty="0" smtClean="0"/>
              <a:t>, CSc.</a:t>
            </a:r>
          </a:p>
          <a:p>
            <a:endParaRPr lang="sk-SK" dirty="0"/>
          </a:p>
        </p:txBody>
      </p:sp>
    </p:spTree>
    <p:extLst>
      <p:ext uri="{BB962C8B-B14F-4D97-AF65-F5344CB8AC3E}">
        <p14:creationId xmlns:p14="http://schemas.microsoft.com/office/powerpoint/2010/main" val="42902991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dirty="0"/>
              <a:t>Pozdravy a spoločenské formulky</a:t>
            </a:r>
          </a:p>
        </p:txBody>
      </p:sp>
      <p:sp>
        <p:nvSpPr>
          <p:cNvPr id="3" name="Zástupný objekt pre obsah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sk-SK" dirty="0"/>
              <a:t>dobré </a:t>
            </a:r>
            <a:r>
              <a:rPr lang="sk-SK" dirty="0" smtClean="0"/>
              <a:t>ráno</a:t>
            </a:r>
          </a:p>
          <a:p>
            <a:r>
              <a:rPr lang="sk-SK" dirty="0" smtClean="0"/>
              <a:t>dobrý deň</a:t>
            </a:r>
          </a:p>
          <a:p>
            <a:r>
              <a:rPr lang="sk-SK" dirty="0" smtClean="0"/>
              <a:t>dobrý večer</a:t>
            </a:r>
          </a:p>
          <a:p>
            <a:r>
              <a:rPr lang="sk-SK" dirty="0" smtClean="0"/>
              <a:t>dobrú </a:t>
            </a:r>
            <a:r>
              <a:rPr lang="sk-SK" dirty="0"/>
              <a:t>noc </a:t>
            </a:r>
          </a:p>
          <a:p>
            <a:r>
              <a:rPr lang="sk-SK" dirty="0"/>
              <a:t>ahoj</a:t>
            </a:r>
          </a:p>
          <a:p>
            <a:r>
              <a:rPr lang="sk-SK" dirty="0"/>
              <a:t>dovidenia</a:t>
            </a:r>
          </a:p>
          <a:p>
            <a:endParaRPr lang="sk-SK" dirty="0"/>
          </a:p>
        </p:txBody>
      </p:sp>
      <p:sp>
        <p:nvSpPr>
          <p:cNvPr id="4" name="Zástupný objekt pre obsah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sk-SK" dirty="0"/>
              <a:t>vitaj, vitajte</a:t>
            </a:r>
          </a:p>
          <a:p>
            <a:endParaRPr lang="sk-SK" dirty="0"/>
          </a:p>
        </p:txBody>
      </p:sp>
      <p:sp>
        <p:nvSpPr>
          <p:cNvPr id="5" name="BlokTextu 4"/>
          <p:cNvSpPr txBox="1"/>
          <p:nvPr/>
        </p:nvSpPr>
        <p:spPr>
          <a:xfrm>
            <a:off x="11080865" y="6375862"/>
            <a:ext cx="73983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k-SK" dirty="0" smtClean="0"/>
              <a:t>PL</a:t>
            </a:r>
            <a:endParaRPr lang="sk-SK" dirty="0"/>
          </a:p>
        </p:txBody>
      </p:sp>
    </p:spTree>
    <p:extLst>
      <p:ext uri="{BB962C8B-B14F-4D97-AF65-F5344CB8AC3E}">
        <p14:creationId xmlns:p14="http://schemas.microsoft.com/office/powerpoint/2010/main" val="15927191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sk-SK"/>
          </a:p>
        </p:txBody>
      </p:sp>
      <p:pic>
        <p:nvPicPr>
          <p:cNvPr id="4" name="Zástupný objekt pre obsah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365125"/>
            <a:ext cx="7918577" cy="6445057"/>
          </a:xfrm>
        </p:spPr>
      </p:pic>
    </p:spTree>
    <p:extLst>
      <p:ext uri="{BB962C8B-B14F-4D97-AF65-F5344CB8AC3E}">
        <p14:creationId xmlns:p14="http://schemas.microsoft.com/office/powerpoint/2010/main" val="2699220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dirty="0" smtClean="0"/>
              <a:t>Obraz </a:t>
            </a:r>
            <a:br>
              <a:rPr lang="sk-SK" dirty="0" smtClean="0"/>
            </a:br>
            <a:r>
              <a:rPr lang="sk-SK" dirty="0" smtClean="0"/>
              <a:t>Alfonz Mucha</a:t>
            </a:r>
            <a:endParaRPr lang="sk-SK" dirty="0"/>
          </a:p>
        </p:txBody>
      </p:sp>
      <p:pic>
        <p:nvPicPr>
          <p:cNvPr id="4" name="Zástupný objekt pre obsah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9332" y="1784062"/>
            <a:ext cx="6358661" cy="4568764"/>
          </a:xfrm>
        </p:spPr>
      </p:pic>
      <p:sp>
        <p:nvSpPr>
          <p:cNvPr id="5" name="BlokTextu 4"/>
          <p:cNvSpPr txBox="1"/>
          <p:nvPr/>
        </p:nvSpPr>
        <p:spPr>
          <a:xfrm>
            <a:off x="508028" y="3045814"/>
            <a:ext cx="152122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k-SK" sz="2400" dirty="0" smtClean="0"/>
              <a:t>ráno</a:t>
            </a:r>
            <a:endParaRPr lang="sk-SK" sz="2400" dirty="0"/>
          </a:p>
        </p:txBody>
      </p:sp>
      <p:sp>
        <p:nvSpPr>
          <p:cNvPr id="6" name="BlokTextu 5"/>
          <p:cNvSpPr txBox="1"/>
          <p:nvPr/>
        </p:nvSpPr>
        <p:spPr>
          <a:xfrm>
            <a:off x="974667" y="3679844"/>
            <a:ext cx="82296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k-SK" sz="2400" dirty="0"/>
              <a:t>deň</a:t>
            </a:r>
          </a:p>
        </p:txBody>
      </p:sp>
      <p:sp>
        <p:nvSpPr>
          <p:cNvPr id="7" name="BlokTextu 6"/>
          <p:cNvSpPr txBox="1"/>
          <p:nvPr/>
        </p:nvSpPr>
        <p:spPr>
          <a:xfrm>
            <a:off x="1539182" y="2873449"/>
            <a:ext cx="106818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k-SK" sz="2400" dirty="0"/>
              <a:t>večer</a:t>
            </a:r>
          </a:p>
        </p:txBody>
      </p:sp>
      <p:sp>
        <p:nvSpPr>
          <p:cNvPr id="8" name="BlokTextu 7"/>
          <p:cNvSpPr txBox="1"/>
          <p:nvPr/>
        </p:nvSpPr>
        <p:spPr>
          <a:xfrm>
            <a:off x="974667" y="2060916"/>
            <a:ext cx="130509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k-SK" sz="2400" dirty="0"/>
              <a:t>noc</a:t>
            </a:r>
          </a:p>
        </p:txBody>
      </p:sp>
    </p:spTree>
    <p:extLst>
      <p:ext uri="{BB962C8B-B14F-4D97-AF65-F5344CB8AC3E}">
        <p14:creationId xmlns:p14="http://schemas.microsoft.com/office/powerpoint/2010/main" val="27026344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sk-SK" sz="2800" dirty="0" smtClean="0"/>
              <a:t>Doplňte dialóg. </a:t>
            </a:r>
            <a:br>
              <a:rPr lang="sk-SK" sz="2800" dirty="0" smtClean="0"/>
            </a:br>
            <a:r>
              <a:rPr lang="sk-SK" sz="2800" dirty="0" smtClean="0"/>
              <a:t>Použite slovesá, ktoré sú v spodnej časti snímky.</a:t>
            </a:r>
            <a:endParaRPr lang="sk-SK" sz="2800" dirty="0"/>
          </a:p>
        </p:txBody>
      </p:sp>
      <p:sp>
        <p:nvSpPr>
          <p:cNvPr id="3" name="Zástupný objekt pre obsah 2"/>
          <p:cNvSpPr>
            <a:spLocks noGrp="1"/>
          </p:cNvSpPr>
          <p:nvPr>
            <p:ph idx="1"/>
          </p:nvPr>
        </p:nvSpPr>
        <p:spPr>
          <a:xfrm>
            <a:off x="838200" y="1825625"/>
            <a:ext cx="11007436" cy="4866120"/>
          </a:xfrm>
        </p:spPr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sk-SK" sz="3600" dirty="0" smtClean="0">
                <a:solidFill>
                  <a:srgbClr val="C00000"/>
                </a:solidFill>
              </a:rPr>
              <a:t>A: Volám sa Jana. Ako sa voláš ty?</a:t>
            </a:r>
          </a:p>
          <a:p>
            <a:pPr marL="0" indent="0">
              <a:buNone/>
            </a:pPr>
            <a:r>
              <a:rPr lang="sk-SK" sz="3600" dirty="0" smtClean="0">
                <a:solidFill>
                  <a:srgbClr val="0070C0"/>
                </a:solidFill>
              </a:rPr>
              <a:t>B: Volám sa </a:t>
            </a:r>
            <a:r>
              <a:rPr lang="sk-SK" sz="3600" dirty="0">
                <a:solidFill>
                  <a:srgbClr val="0070C0"/>
                </a:solidFill>
              </a:rPr>
              <a:t>......... </a:t>
            </a:r>
            <a:endParaRPr lang="sk-SK" sz="3600" dirty="0" smtClean="0">
              <a:solidFill>
                <a:srgbClr val="0070C0"/>
              </a:solidFill>
            </a:endParaRPr>
          </a:p>
          <a:p>
            <a:pPr marL="0" indent="0">
              <a:buNone/>
            </a:pPr>
            <a:r>
              <a:rPr lang="sk-SK" sz="3600" dirty="0" smtClean="0">
                <a:solidFill>
                  <a:srgbClr val="C00000"/>
                </a:solidFill>
              </a:rPr>
              <a:t>A: Ja </a:t>
            </a:r>
            <a:r>
              <a:rPr lang="sk-SK" sz="3600" dirty="0">
                <a:solidFill>
                  <a:srgbClr val="C00000"/>
                </a:solidFill>
              </a:rPr>
              <a:t>som zo Slovenska. A </a:t>
            </a:r>
            <a:r>
              <a:rPr lang="sk-SK" sz="3600" dirty="0" smtClean="0">
                <a:solidFill>
                  <a:srgbClr val="C00000"/>
                </a:solidFill>
              </a:rPr>
              <a:t>odkiaľ si ty?</a:t>
            </a:r>
            <a:endParaRPr lang="sk-SK" sz="3600" dirty="0">
              <a:solidFill>
                <a:srgbClr val="C00000"/>
              </a:solidFill>
            </a:endParaRPr>
          </a:p>
          <a:p>
            <a:pPr marL="0" indent="0">
              <a:buNone/>
            </a:pPr>
            <a:r>
              <a:rPr lang="sk-SK" sz="3600" dirty="0" smtClean="0">
                <a:solidFill>
                  <a:srgbClr val="0070C0"/>
                </a:solidFill>
              </a:rPr>
              <a:t>B: Ja </a:t>
            </a:r>
            <a:r>
              <a:rPr lang="sk-SK" sz="3600" dirty="0">
                <a:solidFill>
                  <a:srgbClr val="0070C0"/>
                </a:solidFill>
              </a:rPr>
              <a:t>som z</a:t>
            </a:r>
            <a:r>
              <a:rPr lang="sk-SK" sz="3600" dirty="0" smtClean="0">
                <a:solidFill>
                  <a:srgbClr val="0070C0"/>
                </a:solidFill>
              </a:rPr>
              <a:t>.................</a:t>
            </a:r>
          </a:p>
          <a:p>
            <a:pPr marL="0" indent="0">
              <a:buNone/>
            </a:pPr>
            <a:r>
              <a:rPr lang="sk-SK" sz="3600" dirty="0" smtClean="0">
                <a:solidFill>
                  <a:srgbClr val="C00000"/>
                </a:solidFill>
              </a:rPr>
              <a:t>A: Ja učím na univerzite. </a:t>
            </a:r>
            <a:r>
              <a:rPr lang="sk-SK" sz="3600" dirty="0">
                <a:solidFill>
                  <a:srgbClr val="C00000"/>
                </a:solidFill>
              </a:rPr>
              <a:t>Čo </a:t>
            </a:r>
            <a:r>
              <a:rPr lang="sk-SK" sz="3600" dirty="0" smtClean="0">
                <a:solidFill>
                  <a:srgbClr val="C00000"/>
                </a:solidFill>
              </a:rPr>
              <a:t>robíš </a:t>
            </a:r>
            <a:r>
              <a:rPr lang="sk-SK" sz="3600" dirty="0">
                <a:solidFill>
                  <a:srgbClr val="C00000"/>
                </a:solidFill>
              </a:rPr>
              <a:t>v </a:t>
            </a:r>
            <a:r>
              <a:rPr lang="sk-SK" sz="3600" dirty="0" smtClean="0">
                <a:solidFill>
                  <a:srgbClr val="C00000"/>
                </a:solidFill>
              </a:rPr>
              <a:t>Užhorode ty? </a:t>
            </a:r>
          </a:p>
          <a:p>
            <a:pPr marL="0" indent="0">
              <a:buNone/>
            </a:pPr>
            <a:r>
              <a:rPr lang="sk-SK" sz="3600" dirty="0" smtClean="0">
                <a:solidFill>
                  <a:srgbClr val="0070C0"/>
                </a:solidFill>
              </a:rPr>
              <a:t>B: Ja študujem....</a:t>
            </a:r>
          </a:p>
          <a:p>
            <a:pPr marL="0" indent="0">
              <a:buNone/>
            </a:pPr>
            <a:r>
              <a:rPr lang="sk-SK" sz="3600" dirty="0" smtClean="0">
                <a:solidFill>
                  <a:srgbClr val="C00000"/>
                </a:solidFill>
              </a:rPr>
              <a:t>A: </a:t>
            </a:r>
            <a:r>
              <a:rPr lang="sk-SK" sz="3600" dirty="0">
                <a:solidFill>
                  <a:srgbClr val="C00000"/>
                </a:solidFill>
              </a:rPr>
              <a:t>Ja rada </a:t>
            </a:r>
            <a:r>
              <a:rPr lang="sk-SK" sz="3600" dirty="0" smtClean="0">
                <a:solidFill>
                  <a:srgbClr val="C00000"/>
                </a:solidFill>
              </a:rPr>
              <a:t>behám. Čo rád/rada robíš ty?</a:t>
            </a:r>
          </a:p>
          <a:p>
            <a:pPr marL="0" indent="0">
              <a:buNone/>
            </a:pPr>
            <a:r>
              <a:rPr lang="sk-SK" sz="3600" dirty="0" smtClean="0">
                <a:solidFill>
                  <a:srgbClr val="0070C0"/>
                </a:solidFill>
              </a:rPr>
              <a:t>B: Ja rád/rada....</a:t>
            </a:r>
          </a:p>
          <a:p>
            <a:pPr lvl="1"/>
            <a:r>
              <a:rPr lang="sk-SK" dirty="0" smtClean="0"/>
              <a:t>čítať, plávať, prechádzať sa, pomáhať iným, stretávať </a:t>
            </a:r>
            <a:r>
              <a:rPr lang="sk-SK" dirty="0"/>
              <a:t>sa s </a:t>
            </a:r>
            <a:r>
              <a:rPr lang="sk-SK" dirty="0" smtClean="0"/>
              <a:t>kamarátmi, behať, pozerať </a:t>
            </a:r>
            <a:r>
              <a:rPr lang="sk-SK" dirty="0"/>
              <a:t>filmy</a:t>
            </a:r>
            <a:endParaRPr lang="sk-SK" sz="3600" dirty="0" smtClean="0">
              <a:solidFill>
                <a:srgbClr val="0070C0"/>
              </a:solidFill>
            </a:endParaRPr>
          </a:p>
          <a:p>
            <a:pPr marL="0" indent="0">
              <a:buNone/>
            </a:pPr>
            <a:endParaRPr lang="sk-SK" dirty="0"/>
          </a:p>
        </p:txBody>
      </p:sp>
    </p:spTree>
    <p:extLst>
      <p:ext uri="{BB962C8B-B14F-4D97-AF65-F5344CB8AC3E}">
        <p14:creationId xmlns:p14="http://schemas.microsoft.com/office/powerpoint/2010/main" val="34185030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sk-SK" sz="2800" dirty="0" smtClean="0"/>
              <a:t>Doplňte dialóg. </a:t>
            </a:r>
            <a:br>
              <a:rPr lang="sk-SK" sz="2800" dirty="0" smtClean="0"/>
            </a:br>
            <a:r>
              <a:rPr lang="sk-SK" sz="2800" dirty="0" smtClean="0"/>
              <a:t>Použite slovesá, ktoré sú v spodnej časti snímky.</a:t>
            </a:r>
            <a:endParaRPr lang="sk-SK" sz="2800" dirty="0"/>
          </a:p>
        </p:txBody>
      </p:sp>
      <p:sp>
        <p:nvSpPr>
          <p:cNvPr id="3" name="Zástupný objekt pre obsah 2"/>
          <p:cNvSpPr>
            <a:spLocks noGrp="1"/>
          </p:cNvSpPr>
          <p:nvPr>
            <p:ph idx="1"/>
          </p:nvPr>
        </p:nvSpPr>
        <p:spPr>
          <a:xfrm>
            <a:off x="838200" y="1825625"/>
            <a:ext cx="11007436" cy="4866120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sk-SK" sz="3600" dirty="0" smtClean="0">
                <a:solidFill>
                  <a:srgbClr val="C00000"/>
                </a:solidFill>
              </a:rPr>
              <a:t>A: Volám sa Jana. Ako sa voláš ty?</a:t>
            </a:r>
          </a:p>
          <a:p>
            <a:pPr marL="0" indent="0">
              <a:buNone/>
            </a:pPr>
            <a:r>
              <a:rPr lang="sk-SK" sz="3600" dirty="0" smtClean="0">
                <a:solidFill>
                  <a:srgbClr val="0070C0"/>
                </a:solidFill>
              </a:rPr>
              <a:t>B: </a:t>
            </a:r>
          </a:p>
          <a:p>
            <a:pPr marL="0" indent="0">
              <a:buNone/>
            </a:pPr>
            <a:r>
              <a:rPr lang="sk-SK" sz="3600" dirty="0" smtClean="0">
                <a:solidFill>
                  <a:srgbClr val="C00000"/>
                </a:solidFill>
              </a:rPr>
              <a:t>A: Ja </a:t>
            </a:r>
            <a:r>
              <a:rPr lang="sk-SK" sz="3600" dirty="0">
                <a:solidFill>
                  <a:srgbClr val="C00000"/>
                </a:solidFill>
              </a:rPr>
              <a:t>som zo Slovenska. A </a:t>
            </a:r>
            <a:r>
              <a:rPr lang="sk-SK" sz="3600" dirty="0" smtClean="0">
                <a:solidFill>
                  <a:srgbClr val="C00000"/>
                </a:solidFill>
              </a:rPr>
              <a:t>ty si odkiaľ?</a:t>
            </a:r>
            <a:endParaRPr lang="sk-SK" sz="3600" dirty="0">
              <a:solidFill>
                <a:srgbClr val="C00000"/>
              </a:solidFill>
            </a:endParaRPr>
          </a:p>
          <a:p>
            <a:pPr marL="0" indent="0">
              <a:buNone/>
            </a:pPr>
            <a:r>
              <a:rPr lang="sk-SK" sz="3600" dirty="0" smtClean="0">
                <a:solidFill>
                  <a:srgbClr val="0070C0"/>
                </a:solidFill>
              </a:rPr>
              <a:t>B:</a:t>
            </a:r>
          </a:p>
          <a:p>
            <a:pPr marL="0" indent="0">
              <a:buNone/>
            </a:pPr>
            <a:r>
              <a:rPr lang="sk-SK" sz="3600" dirty="0" smtClean="0">
                <a:solidFill>
                  <a:srgbClr val="C00000"/>
                </a:solidFill>
              </a:rPr>
              <a:t>A: Ja učím na univerzite. </a:t>
            </a:r>
            <a:r>
              <a:rPr lang="sk-SK" sz="3600" dirty="0">
                <a:solidFill>
                  <a:srgbClr val="C00000"/>
                </a:solidFill>
              </a:rPr>
              <a:t>Čo </a:t>
            </a:r>
            <a:r>
              <a:rPr lang="sk-SK" sz="3600" dirty="0" smtClean="0">
                <a:solidFill>
                  <a:srgbClr val="C00000"/>
                </a:solidFill>
              </a:rPr>
              <a:t>robíš </a:t>
            </a:r>
            <a:r>
              <a:rPr lang="sk-SK" sz="3600" dirty="0">
                <a:solidFill>
                  <a:srgbClr val="C00000"/>
                </a:solidFill>
              </a:rPr>
              <a:t>v </a:t>
            </a:r>
            <a:r>
              <a:rPr lang="sk-SK" sz="3600" dirty="0" smtClean="0">
                <a:solidFill>
                  <a:srgbClr val="C00000"/>
                </a:solidFill>
              </a:rPr>
              <a:t>Užhorode ty? </a:t>
            </a:r>
          </a:p>
          <a:p>
            <a:pPr marL="0" indent="0">
              <a:buNone/>
            </a:pPr>
            <a:r>
              <a:rPr lang="sk-SK" sz="3600" dirty="0" smtClean="0">
                <a:solidFill>
                  <a:srgbClr val="0070C0"/>
                </a:solidFill>
              </a:rPr>
              <a:t>B: </a:t>
            </a:r>
          </a:p>
          <a:p>
            <a:pPr marL="0" indent="0">
              <a:buNone/>
            </a:pPr>
            <a:r>
              <a:rPr lang="sk-SK" sz="3600" dirty="0" smtClean="0">
                <a:solidFill>
                  <a:srgbClr val="C00000"/>
                </a:solidFill>
              </a:rPr>
              <a:t>A: </a:t>
            </a:r>
            <a:r>
              <a:rPr lang="sk-SK" sz="3600" dirty="0">
                <a:solidFill>
                  <a:srgbClr val="C00000"/>
                </a:solidFill>
              </a:rPr>
              <a:t>Ja rada </a:t>
            </a:r>
            <a:r>
              <a:rPr lang="sk-SK" sz="3600" dirty="0" smtClean="0">
                <a:solidFill>
                  <a:srgbClr val="C00000"/>
                </a:solidFill>
              </a:rPr>
              <a:t>behám. Čo rád/rada robíš ty?</a:t>
            </a:r>
          </a:p>
          <a:p>
            <a:pPr marL="0" indent="0">
              <a:buNone/>
            </a:pPr>
            <a:r>
              <a:rPr lang="sk-SK" sz="3600" dirty="0" smtClean="0">
                <a:solidFill>
                  <a:srgbClr val="0070C0"/>
                </a:solidFill>
              </a:rPr>
              <a:t>B:</a:t>
            </a:r>
            <a:endParaRPr lang="sk-SK" dirty="0"/>
          </a:p>
        </p:txBody>
      </p:sp>
      <p:cxnSp>
        <p:nvCxnSpPr>
          <p:cNvPr id="5" name="Rovná spojnica 4"/>
          <p:cNvCxnSpPr/>
          <p:nvPr/>
        </p:nvCxnSpPr>
        <p:spPr>
          <a:xfrm>
            <a:off x="1404851" y="3474720"/>
            <a:ext cx="1221971" cy="8313"/>
          </a:xfrm>
          <a:prstGeom prst="line">
            <a:avLst/>
          </a:prstGeom>
          <a:ln w="25400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Rovná spojnica 5"/>
          <p:cNvCxnSpPr/>
          <p:nvPr/>
        </p:nvCxnSpPr>
        <p:spPr>
          <a:xfrm>
            <a:off x="5633140" y="3483033"/>
            <a:ext cx="894120" cy="0"/>
          </a:xfrm>
          <a:prstGeom prst="line">
            <a:avLst/>
          </a:prstGeom>
          <a:ln w="25400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247729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5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8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3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6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3" name="Zástupný objekt pre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sk-SK" smtClean="0"/>
              <a:t>nahrávka</a:t>
            </a:r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96191105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3" name="Zástupný objekt pre text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sk-SK" dirty="0">
                <a:solidFill>
                  <a:srgbClr val="C00000"/>
                </a:solidFill>
              </a:rPr>
              <a:t>Ja som zo Slovenska</a:t>
            </a:r>
            <a:endParaRPr lang="sk-SK" dirty="0"/>
          </a:p>
        </p:txBody>
      </p:sp>
      <p:pic>
        <p:nvPicPr>
          <p:cNvPr id="7" name="Zástupný objekt pre obsah 6"/>
          <p:cNvPicPr>
            <a:picLocks noGrp="1" noChangeAspect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9788" y="2674898"/>
            <a:ext cx="5157787" cy="3344941"/>
          </a:xfrm>
        </p:spPr>
      </p:pic>
      <p:sp>
        <p:nvSpPr>
          <p:cNvPr id="5" name="Zástupný objekt pre text 4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sk-SK" dirty="0" smtClean="0">
                <a:solidFill>
                  <a:srgbClr val="C00000"/>
                </a:solidFill>
              </a:rPr>
              <a:t>Ty si z Ukrajiny</a:t>
            </a:r>
            <a:endParaRPr lang="sk-SK" dirty="0"/>
          </a:p>
        </p:txBody>
      </p:sp>
      <p:pic>
        <p:nvPicPr>
          <p:cNvPr id="8" name="Zástupný objekt pre obsah 7"/>
          <p:cNvPicPr>
            <a:picLocks noGrp="1" noChangeAspect="1"/>
          </p:cNvPicPr>
          <p:nvPr>
            <p:ph sz="quarter" idx="4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77191" y="2674898"/>
            <a:ext cx="5691853" cy="3344941"/>
          </a:xfrm>
        </p:spPr>
      </p:pic>
    </p:spTree>
    <p:extLst>
      <p:ext uri="{BB962C8B-B14F-4D97-AF65-F5344CB8AC3E}">
        <p14:creationId xmlns:p14="http://schemas.microsoft.com/office/powerpoint/2010/main" val="20450964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sk-SK" b="1" dirty="0" smtClean="0">
                <a:solidFill>
                  <a:srgbClr val="00B050"/>
                </a:solidFill>
              </a:rPr>
              <a:t>byť</a:t>
            </a:r>
            <a:endParaRPr lang="sk-SK" b="1" dirty="0">
              <a:solidFill>
                <a:srgbClr val="00B050"/>
              </a:solidFill>
            </a:endParaRPr>
          </a:p>
        </p:txBody>
      </p:sp>
      <p:sp>
        <p:nvSpPr>
          <p:cNvPr id="3" name="Zástupný objekt pre text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sk-SK" dirty="0" smtClean="0"/>
              <a:t>singulár</a:t>
            </a:r>
            <a:endParaRPr lang="sk-SK" dirty="0"/>
          </a:p>
        </p:txBody>
      </p:sp>
      <p:sp>
        <p:nvSpPr>
          <p:cNvPr id="4" name="Zástupný objekt pre obsah 3"/>
          <p:cNvSpPr>
            <a:spLocks noGrp="1"/>
          </p:cNvSpPr>
          <p:nvPr>
            <p:ph sz="half" idx="2"/>
          </p:nvPr>
        </p:nvSpPr>
        <p:spPr/>
        <p:txBody>
          <a:bodyPr>
            <a:normAutofit/>
          </a:bodyPr>
          <a:lstStyle/>
          <a:p>
            <a:r>
              <a:rPr lang="sk-SK" sz="4400" dirty="0" smtClean="0"/>
              <a:t>ja som</a:t>
            </a:r>
          </a:p>
          <a:p>
            <a:r>
              <a:rPr lang="sk-SK" sz="4400" dirty="0" smtClean="0"/>
              <a:t>ty si</a:t>
            </a:r>
          </a:p>
          <a:p>
            <a:r>
              <a:rPr lang="sk-SK" sz="4400" dirty="0" smtClean="0"/>
              <a:t>on je</a:t>
            </a:r>
          </a:p>
          <a:p>
            <a:r>
              <a:rPr lang="sk-SK" sz="4400" dirty="0" smtClean="0"/>
              <a:t>ona je</a:t>
            </a:r>
            <a:endParaRPr lang="sk-SK" sz="4400" dirty="0"/>
          </a:p>
        </p:txBody>
      </p:sp>
      <p:sp>
        <p:nvSpPr>
          <p:cNvPr id="5" name="Zástupný objekt pre text 4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sk-SK" dirty="0" smtClean="0"/>
              <a:t>plurál</a:t>
            </a:r>
            <a:endParaRPr lang="sk-SK" dirty="0"/>
          </a:p>
        </p:txBody>
      </p:sp>
      <p:sp>
        <p:nvSpPr>
          <p:cNvPr id="6" name="Zástupný objekt pre obsah 5"/>
          <p:cNvSpPr>
            <a:spLocks noGrp="1"/>
          </p:cNvSpPr>
          <p:nvPr>
            <p:ph sz="quarter" idx="4"/>
          </p:nvPr>
        </p:nvSpPr>
        <p:spPr/>
        <p:txBody>
          <a:bodyPr>
            <a:normAutofit/>
          </a:bodyPr>
          <a:lstStyle/>
          <a:p>
            <a:r>
              <a:rPr lang="sk-SK" sz="4400" dirty="0" smtClean="0"/>
              <a:t>my sme</a:t>
            </a:r>
          </a:p>
          <a:p>
            <a:r>
              <a:rPr lang="sk-SK" sz="4400" dirty="0" smtClean="0"/>
              <a:t>vy ste</a:t>
            </a:r>
          </a:p>
          <a:p>
            <a:r>
              <a:rPr lang="sk-SK" sz="4400" dirty="0" smtClean="0"/>
              <a:t>oni sú</a:t>
            </a:r>
          </a:p>
          <a:p>
            <a:r>
              <a:rPr lang="sk-SK" sz="4400" dirty="0" smtClean="0"/>
              <a:t>ony sú</a:t>
            </a:r>
            <a:endParaRPr lang="sk-SK" sz="4400" dirty="0"/>
          </a:p>
        </p:txBody>
      </p:sp>
    </p:spTree>
    <p:extLst>
      <p:ext uri="{BB962C8B-B14F-4D97-AF65-F5344CB8AC3E}">
        <p14:creationId xmlns:p14="http://schemas.microsoft.com/office/powerpoint/2010/main" val="40469192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dirty="0" smtClean="0"/>
              <a:t>Doplňte tvary slovesa </a:t>
            </a:r>
            <a:r>
              <a:rPr lang="sk-SK" b="1" dirty="0" smtClean="0">
                <a:solidFill>
                  <a:srgbClr val="FFC000"/>
                </a:solidFill>
              </a:rPr>
              <a:t>BYŤ </a:t>
            </a:r>
            <a:r>
              <a:rPr lang="sk-SK" b="1" dirty="0" smtClean="0"/>
              <a:t>namiesto znaku</a:t>
            </a:r>
            <a:r>
              <a:rPr lang="sk-SK" dirty="0" smtClean="0"/>
              <a:t>.</a:t>
            </a:r>
            <a:endParaRPr lang="sk-SK" dirty="0"/>
          </a:p>
        </p:txBody>
      </p:sp>
      <p:sp>
        <p:nvSpPr>
          <p:cNvPr id="3" name="Zástupný objekt pre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sk-SK" dirty="0" smtClean="0"/>
              <a:t>Ja             	zo Slovenska </a:t>
            </a:r>
          </a:p>
          <a:p>
            <a:r>
              <a:rPr lang="sk-SK" dirty="0" smtClean="0"/>
              <a:t>Ty             	z Ukrajiny </a:t>
            </a:r>
          </a:p>
          <a:p>
            <a:r>
              <a:rPr lang="sk-SK" dirty="0" smtClean="0"/>
              <a:t>On 		z Poľska</a:t>
            </a:r>
          </a:p>
          <a:p>
            <a:r>
              <a:rPr lang="sk-SK" dirty="0" smtClean="0"/>
              <a:t>Ona            z Česka</a:t>
            </a:r>
          </a:p>
          <a:p>
            <a:r>
              <a:rPr lang="sk-SK" dirty="0" smtClean="0"/>
              <a:t>My            	študenti</a:t>
            </a:r>
          </a:p>
          <a:p>
            <a:r>
              <a:rPr lang="sk-SK" dirty="0" smtClean="0"/>
              <a:t>Aj vy           študenti</a:t>
            </a:r>
          </a:p>
          <a:p>
            <a:r>
              <a:rPr lang="sk-SK" dirty="0" smtClean="0"/>
              <a:t>Oni              zahraniční študenti.</a:t>
            </a:r>
          </a:p>
          <a:p>
            <a:r>
              <a:rPr lang="sk-SK" dirty="0" smtClean="0"/>
              <a:t>Ony             zahraničné študentky.</a:t>
            </a:r>
            <a:endParaRPr lang="sk-SK" dirty="0"/>
          </a:p>
        </p:txBody>
      </p:sp>
      <p:pic>
        <p:nvPicPr>
          <p:cNvPr id="4" name="Obrázok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47245" y="1826803"/>
            <a:ext cx="490277" cy="501493"/>
          </a:xfrm>
          <a:prstGeom prst="rect">
            <a:avLst/>
          </a:prstGeom>
        </p:spPr>
      </p:pic>
      <p:pic>
        <p:nvPicPr>
          <p:cNvPr id="5" name="Obrázok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51755" y="2346869"/>
            <a:ext cx="490277" cy="501493"/>
          </a:xfrm>
          <a:prstGeom prst="rect">
            <a:avLst/>
          </a:prstGeom>
        </p:spPr>
      </p:pic>
      <p:pic>
        <p:nvPicPr>
          <p:cNvPr id="6" name="Obrázok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51756" y="2828611"/>
            <a:ext cx="490277" cy="501493"/>
          </a:xfrm>
          <a:prstGeom prst="rect">
            <a:avLst/>
          </a:prstGeom>
        </p:spPr>
      </p:pic>
      <p:pic>
        <p:nvPicPr>
          <p:cNvPr id="7" name="Obrázok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73060" y="3343952"/>
            <a:ext cx="490277" cy="501493"/>
          </a:xfrm>
          <a:prstGeom prst="rect">
            <a:avLst/>
          </a:prstGeom>
        </p:spPr>
      </p:pic>
      <p:pic>
        <p:nvPicPr>
          <p:cNvPr id="8" name="Obrázok 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51756" y="3852369"/>
            <a:ext cx="495819" cy="507162"/>
          </a:xfrm>
          <a:prstGeom prst="rect">
            <a:avLst/>
          </a:prstGeom>
        </p:spPr>
      </p:pic>
      <p:pic>
        <p:nvPicPr>
          <p:cNvPr id="9" name="Obrázok 8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73059" y="4392365"/>
            <a:ext cx="490277" cy="501493"/>
          </a:xfrm>
          <a:prstGeom prst="rect">
            <a:avLst/>
          </a:prstGeom>
        </p:spPr>
      </p:pic>
      <p:pic>
        <p:nvPicPr>
          <p:cNvPr id="10" name="Obrázok 9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73750" y="4891502"/>
            <a:ext cx="490277" cy="501493"/>
          </a:xfrm>
          <a:prstGeom prst="rect">
            <a:avLst/>
          </a:prstGeom>
        </p:spPr>
      </p:pic>
      <p:pic>
        <p:nvPicPr>
          <p:cNvPr id="11" name="Obrázok 10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96088" y="5440778"/>
            <a:ext cx="490277" cy="501493"/>
          </a:xfrm>
          <a:prstGeom prst="rect">
            <a:avLst/>
          </a:prstGeom>
        </p:spPr>
      </p:pic>
      <p:pic>
        <p:nvPicPr>
          <p:cNvPr id="12" name="Obrázok 1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54430" y="777159"/>
            <a:ext cx="490277" cy="5014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813314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Obrázok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83634" y="99040"/>
            <a:ext cx="6602391" cy="6685231"/>
          </a:xfrm>
          <a:prstGeom prst="rect">
            <a:avLst/>
          </a:prstGeom>
        </p:spPr>
      </p:pic>
      <p:sp>
        <p:nvSpPr>
          <p:cNvPr id="7" name="BlokTextu 6"/>
          <p:cNvSpPr txBox="1"/>
          <p:nvPr/>
        </p:nvSpPr>
        <p:spPr>
          <a:xfrm>
            <a:off x="778296" y="589084"/>
            <a:ext cx="4656275" cy="4770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k-SK" sz="2500" b="1" dirty="0" smtClean="0">
                <a:solidFill>
                  <a:srgbClr val="002060"/>
                </a:solidFill>
              </a:rPr>
              <a:t>Slovensko – krajina v srdci Európy</a:t>
            </a:r>
            <a:endParaRPr lang="sk-SK" sz="2500" b="1" dirty="0">
              <a:solidFill>
                <a:srgbClr val="002060"/>
              </a:solidFill>
            </a:endParaRPr>
          </a:p>
        </p:txBody>
      </p:sp>
      <p:sp>
        <p:nvSpPr>
          <p:cNvPr id="8" name="BlokTextu 7"/>
          <p:cNvSpPr txBox="1"/>
          <p:nvPr/>
        </p:nvSpPr>
        <p:spPr>
          <a:xfrm>
            <a:off x="976803" y="2148993"/>
            <a:ext cx="2545377" cy="390350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lnSpc>
                <a:spcPct val="150000"/>
              </a:lnSpc>
              <a:buClr>
                <a:srgbClr val="C00000"/>
              </a:buClr>
              <a:buFont typeface="Arial" panose="020B0604020202020204" pitchFamily="34" charset="0"/>
              <a:buChar char="•"/>
            </a:pPr>
            <a:r>
              <a:rPr lang="sk-SK" sz="2800" dirty="0" smtClean="0"/>
              <a:t>susedné štáty </a:t>
            </a:r>
          </a:p>
          <a:p>
            <a:pPr marL="285750" indent="-285750">
              <a:lnSpc>
                <a:spcPct val="150000"/>
              </a:lnSpc>
              <a:buClr>
                <a:srgbClr val="C00000"/>
              </a:buClr>
              <a:buFont typeface="Arial" panose="020B0604020202020204" pitchFamily="34" charset="0"/>
              <a:buChar char="•"/>
            </a:pPr>
            <a:r>
              <a:rPr lang="sk-SK" sz="2800" dirty="0" smtClean="0"/>
              <a:t>Rakúsko </a:t>
            </a:r>
          </a:p>
          <a:p>
            <a:pPr marL="285750" indent="-285750">
              <a:lnSpc>
                <a:spcPct val="150000"/>
              </a:lnSpc>
              <a:buClr>
                <a:srgbClr val="C00000"/>
              </a:buClr>
              <a:buFont typeface="Arial" panose="020B0604020202020204" pitchFamily="34" charset="0"/>
              <a:buChar char="•"/>
            </a:pPr>
            <a:r>
              <a:rPr lang="sk-SK" sz="2800" dirty="0" smtClean="0"/>
              <a:t>Česko </a:t>
            </a:r>
          </a:p>
          <a:p>
            <a:pPr marL="285750" indent="-285750">
              <a:lnSpc>
                <a:spcPct val="150000"/>
              </a:lnSpc>
              <a:buClr>
                <a:srgbClr val="C00000"/>
              </a:buClr>
              <a:buFont typeface="Arial" panose="020B0604020202020204" pitchFamily="34" charset="0"/>
              <a:buChar char="•"/>
            </a:pPr>
            <a:r>
              <a:rPr lang="sk-SK" sz="2800" dirty="0" smtClean="0"/>
              <a:t>Poľsko </a:t>
            </a:r>
          </a:p>
          <a:p>
            <a:pPr marL="285750" indent="-285750">
              <a:lnSpc>
                <a:spcPct val="150000"/>
              </a:lnSpc>
              <a:buClr>
                <a:srgbClr val="C00000"/>
              </a:buClr>
              <a:buFont typeface="Arial" panose="020B0604020202020204" pitchFamily="34" charset="0"/>
              <a:buChar char="•"/>
            </a:pPr>
            <a:r>
              <a:rPr lang="sk-SK" sz="2800" dirty="0" smtClean="0"/>
              <a:t>Ukrajina </a:t>
            </a:r>
          </a:p>
          <a:p>
            <a:pPr marL="285750" indent="-285750">
              <a:lnSpc>
                <a:spcPct val="150000"/>
              </a:lnSpc>
              <a:buClr>
                <a:srgbClr val="C00000"/>
              </a:buClr>
              <a:buFont typeface="Arial" panose="020B0604020202020204" pitchFamily="34" charset="0"/>
              <a:buChar char="•"/>
            </a:pPr>
            <a:r>
              <a:rPr lang="sk-SK" sz="2800" dirty="0" smtClean="0"/>
              <a:t>Maďarsko</a:t>
            </a:r>
            <a:endParaRPr lang="sk-SK" sz="2800" dirty="0"/>
          </a:p>
        </p:txBody>
      </p:sp>
    </p:spTree>
    <p:extLst>
      <p:ext uri="{BB962C8B-B14F-4D97-AF65-F5344CB8AC3E}">
        <p14:creationId xmlns:p14="http://schemas.microsoft.com/office/powerpoint/2010/main" val="30764895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3" name="Zástupný objekt pre text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4" name="Zástupný objekt pre obsah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sk-SK" dirty="0" smtClean="0"/>
              <a:t>Slovensko</a:t>
            </a:r>
          </a:p>
          <a:p>
            <a:r>
              <a:rPr lang="sk-SK" dirty="0" smtClean="0"/>
              <a:t>Slovák</a:t>
            </a:r>
          </a:p>
          <a:p>
            <a:r>
              <a:rPr lang="sk-SK" dirty="0" smtClean="0"/>
              <a:t>Slovenka</a:t>
            </a:r>
          </a:p>
          <a:p>
            <a:r>
              <a:rPr lang="sk-SK" dirty="0" smtClean="0"/>
              <a:t>slovenčina</a:t>
            </a:r>
            <a:endParaRPr lang="sk-SK" dirty="0"/>
          </a:p>
        </p:txBody>
      </p:sp>
      <p:sp>
        <p:nvSpPr>
          <p:cNvPr id="5" name="Zástupný objekt pre text 4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6" name="Zástupný objekt pre obsah 5"/>
          <p:cNvSpPr>
            <a:spLocks noGrp="1"/>
          </p:cNvSpPr>
          <p:nvPr>
            <p:ph sz="quarter" idx="4"/>
          </p:nvPr>
        </p:nvSpPr>
        <p:spPr/>
        <p:txBody>
          <a:bodyPr/>
          <a:lstStyle/>
          <a:p>
            <a:r>
              <a:rPr lang="sk-SK" dirty="0" smtClean="0"/>
              <a:t>Ukrajina</a:t>
            </a:r>
          </a:p>
          <a:p>
            <a:r>
              <a:rPr lang="sk-SK" dirty="0" smtClean="0"/>
              <a:t>Ukrajinec</a:t>
            </a:r>
          </a:p>
          <a:p>
            <a:r>
              <a:rPr lang="sk-SK" dirty="0" smtClean="0"/>
              <a:t>Ukrajinka</a:t>
            </a:r>
          </a:p>
          <a:p>
            <a:r>
              <a:rPr lang="sk-SK" dirty="0" smtClean="0"/>
              <a:t>ukrajinčina</a:t>
            </a:r>
            <a:endParaRPr lang="sk-SK" dirty="0"/>
          </a:p>
        </p:txBody>
      </p:sp>
    </p:spTree>
    <p:extLst>
      <p:ext uri="{BB962C8B-B14F-4D97-AF65-F5344CB8AC3E}">
        <p14:creationId xmlns:p14="http://schemas.microsoft.com/office/powerpoint/2010/main" val="21997866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dirty="0" smtClean="0"/>
              <a:t>Predstavte sa.</a:t>
            </a:r>
            <a:br>
              <a:rPr lang="sk-SK" dirty="0" smtClean="0"/>
            </a:br>
            <a:r>
              <a:rPr lang="sk-SK" dirty="0" smtClean="0"/>
              <a:t>Kto </a:t>
            </a:r>
            <a:r>
              <a:rPr lang="sk-SK" dirty="0"/>
              <a:t>ste? Odkiaľ ste?</a:t>
            </a:r>
          </a:p>
        </p:txBody>
      </p:sp>
      <p:sp>
        <p:nvSpPr>
          <p:cNvPr id="3" name="Zástupný objekt pre obsah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sk-SK" dirty="0"/>
              <a:t>Ja som zo Slovenska.</a:t>
            </a:r>
          </a:p>
          <a:p>
            <a:r>
              <a:rPr lang="sk-SK" dirty="0"/>
              <a:t>Som Slovenka/Slovák.</a:t>
            </a:r>
          </a:p>
          <a:p>
            <a:r>
              <a:rPr lang="sk-SK" dirty="0"/>
              <a:t>Hovorím po slovensky.</a:t>
            </a:r>
          </a:p>
          <a:p>
            <a:r>
              <a:rPr lang="sk-SK" dirty="0"/>
              <a:t>Môj materinský jazyk je slovenčina.</a:t>
            </a:r>
          </a:p>
          <a:p>
            <a:endParaRPr lang="sk-SK" dirty="0"/>
          </a:p>
        </p:txBody>
      </p:sp>
      <p:sp>
        <p:nvSpPr>
          <p:cNvPr id="4" name="Zástupný objekt pre obsah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endParaRPr lang="sk-SK" dirty="0"/>
          </a:p>
        </p:txBody>
      </p:sp>
    </p:spTree>
    <p:extLst>
      <p:ext uri="{BB962C8B-B14F-4D97-AF65-F5344CB8AC3E}">
        <p14:creationId xmlns:p14="http://schemas.microsoft.com/office/powerpoint/2010/main" val="9044211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dirty="0"/>
              <a:t>Kto ste? Odkiaľ ste?</a:t>
            </a:r>
          </a:p>
        </p:txBody>
      </p:sp>
      <p:sp>
        <p:nvSpPr>
          <p:cNvPr id="3" name="Zástupný objekt pre obsah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sk-SK" dirty="0"/>
              <a:t>Ja som zo Slovenska.</a:t>
            </a:r>
          </a:p>
          <a:p>
            <a:r>
              <a:rPr lang="sk-SK" dirty="0"/>
              <a:t>Som Slovenka/Slovák.</a:t>
            </a:r>
          </a:p>
          <a:p>
            <a:r>
              <a:rPr lang="sk-SK" dirty="0"/>
              <a:t>Hovorím po slovensky.</a:t>
            </a:r>
          </a:p>
          <a:p>
            <a:r>
              <a:rPr lang="sk-SK" dirty="0"/>
              <a:t>Môj materinský jazyk je slovenčina.</a:t>
            </a:r>
          </a:p>
          <a:p>
            <a:endParaRPr lang="sk-SK" dirty="0"/>
          </a:p>
        </p:txBody>
      </p:sp>
      <p:sp>
        <p:nvSpPr>
          <p:cNvPr id="4" name="Zástupný objekt pre obsah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sk-SK" dirty="0"/>
              <a:t>Ja som </a:t>
            </a:r>
            <a:r>
              <a:rPr lang="sk-SK" dirty="0" smtClean="0"/>
              <a:t>z Ukrajiny.</a:t>
            </a:r>
            <a:endParaRPr lang="sk-SK" dirty="0"/>
          </a:p>
          <a:p>
            <a:r>
              <a:rPr lang="sk-SK" dirty="0"/>
              <a:t>Som </a:t>
            </a:r>
            <a:r>
              <a:rPr lang="sk-SK" dirty="0" smtClean="0"/>
              <a:t>Ukrajinka/Ukrajinec.</a:t>
            </a:r>
            <a:endParaRPr lang="sk-SK" dirty="0"/>
          </a:p>
          <a:p>
            <a:r>
              <a:rPr lang="sk-SK" dirty="0"/>
              <a:t>Hovorím po </a:t>
            </a:r>
            <a:r>
              <a:rPr lang="sk-SK" dirty="0" smtClean="0"/>
              <a:t>ukrajinsky</a:t>
            </a:r>
            <a:r>
              <a:rPr lang="sk-SK" dirty="0"/>
              <a:t>.</a:t>
            </a:r>
          </a:p>
          <a:p>
            <a:r>
              <a:rPr lang="sk-SK" dirty="0"/>
              <a:t>Môj materinský jazyk je </a:t>
            </a:r>
            <a:r>
              <a:rPr lang="sk-SK" dirty="0" smtClean="0"/>
              <a:t>ukrajinčina</a:t>
            </a:r>
            <a:r>
              <a:rPr lang="sk-SK" dirty="0"/>
              <a:t>.</a:t>
            </a:r>
          </a:p>
          <a:p>
            <a:endParaRPr lang="sk-SK" dirty="0"/>
          </a:p>
        </p:txBody>
      </p:sp>
    </p:spTree>
    <p:extLst>
      <p:ext uri="{BB962C8B-B14F-4D97-AF65-F5344CB8AC3E}">
        <p14:creationId xmlns:p14="http://schemas.microsoft.com/office/powerpoint/2010/main" val="14345832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sk-SK" dirty="0"/>
          </a:p>
        </p:txBody>
      </p:sp>
      <p:pic>
        <p:nvPicPr>
          <p:cNvPr id="4" name="Zástupný objekt pre obsah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7997" y="303373"/>
            <a:ext cx="3837959" cy="2774629"/>
          </a:xfrm>
        </p:spPr>
      </p:pic>
      <p:pic>
        <p:nvPicPr>
          <p:cNvPr id="5" name="Obrázok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67447" y="1911908"/>
            <a:ext cx="4229100" cy="2781300"/>
          </a:xfrm>
          <a:prstGeom prst="rect">
            <a:avLst/>
          </a:prstGeom>
        </p:spPr>
      </p:pic>
      <p:pic>
        <p:nvPicPr>
          <p:cNvPr id="6" name="Obrázok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96547" y="3425219"/>
            <a:ext cx="3738399" cy="2784726"/>
          </a:xfrm>
          <a:prstGeom prst="rect">
            <a:avLst/>
          </a:prstGeom>
        </p:spPr>
      </p:pic>
      <p:sp>
        <p:nvSpPr>
          <p:cNvPr id="7" name="BlokTextu 6"/>
          <p:cNvSpPr txBox="1"/>
          <p:nvPr/>
        </p:nvSpPr>
        <p:spPr>
          <a:xfrm>
            <a:off x="357447" y="3882044"/>
            <a:ext cx="28845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k-SK" dirty="0" smtClean="0"/>
              <a:t>Som z mesta Svit.</a:t>
            </a:r>
            <a:endParaRPr lang="sk-SK" dirty="0"/>
          </a:p>
        </p:txBody>
      </p:sp>
      <p:sp>
        <p:nvSpPr>
          <p:cNvPr id="8" name="BlokTextu 7"/>
          <p:cNvSpPr txBox="1"/>
          <p:nvPr/>
        </p:nvSpPr>
        <p:spPr>
          <a:xfrm>
            <a:off x="4167447" y="4956832"/>
            <a:ext cx="28845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k-SK" dirty="0" smtClean="0"/>
              <a:t>Žijem v Prešove.</a:t>
            </a:r>
            <a:endParaRPr lang="sk-SK" dirty="0"/>
          </a:p>
        </p:txBody>
      </p:sp>
      <p:sp>
        <p:nvSpPr>
          <p:cNvPr id="9" name="BlokTextu 8"/>
          <p:cNvSpPr txBox="1"/>
          <p:nvPr/>
        </p:nvSpPr>
        <p:spPr>
          <a:xfrm>
            <a:off x="8396547" y="6328453"/>
            <a:ext cx="28845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k-SK" dirty="0" smtClean="0"/>
              <a:t>Mám rada Liptov.</a:t>
            </a:r>
            <a:endParaRPr lang="sk-SK" dirty="0"/>
          </a:p>
        </p:txBody>
      </p:sp>
    </p:spTree>
    <p:extLst>
      <p:ext uri="{BB962C8B-B14F-4D97-AF65-F5344CB8AC3E}">
        <p14:creationId xmlns:p14="http://schemas.microsoft.com/office/powerpoint/2010/main" val="39181985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dirty="0" smtClean="0"/>
              <a:t>BYŤ</a:t>
            </a:r>
            <a:endParaRPr lang="sk-SK" dirty="0"/>
          </a:p>
        </p:txBody>
      </p:sp>
      <p:sp>
        <p:nvSpPr>
          <p:cNvPr id="3" name="Zástupný objekt pre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sk-SK" dirty="0" smtClean="0"/>
              <a:t>Ja @ v Užhorode.</a:t>
            </a:r>
          </a:p>
          <a:p>
            <a:r>
              <a:rPr lang="sk-SK" dirty="0" smtClean="0"/>
              <a:t>Kde </a:t>
            </a:r>
            <a:r>
              <a:rPr lang="sk-SK" dirty="0"/>
              <a:t>@ </a:t>
            </a:r>
            <a:r>
              <a:rPr lang="sk-SK" dirty="0" smtClean="0"/>
              <a:t>ty?</a:t>
            </a:r>
          </a:p>
          <a:p>
            <a:r>
              <a:rPr lang="sk-SK" dirty="0" smtClean="0"/>
              <a:t>On </a:t>
            </a:r>
            <a:r>
              <a:rPr lang="sk-SK" dirty="0"/>
              <a:t>@ </a:t>
            </a:r>
            <a:r>
              <a:rPr lang="sk-SK" dirty="0" smtClean="0"/>
              <a:t>Poliak.</a:t>
            </a:r>
          </a:p>
          <a:p>
            <a:r>
              <a:rPr lang="sk-SK" dirty="0" smtClean="0"/>
              <a:t>Ona </a:t>
            </a:r>
            <a:r>
              <a:rPr lang="sk-SK" dirty="0"/>
              <a:t>@ </a:t>
            </a:r>
            <a:r>
              <a:rPr lang="sk-SK" dirty="0" smtClean="0"/>
              <a:t>Nemka.</a:t>
            </a:r>
          </a:p>
          <a:p>
            <a:r>
              <a:rPr lang="sk-SK" dirty="0" smtClean="0"/>
              <a:t>My </a:t>
            </a:r>
            <a:r>
              <a:rPr lang="sk-SK" dirty="0"/>
              <a:t>@ </a:t>
            </a:r>
            <a:r>
              <a:rPr lang="sk-SK" dirty="0" smtClean="0"/>
              <a:t>študenti.</a:t>
            </a:r>
          </a:p>
          <a:p>
            <a:r>
              <a:rPr lang="sk-SK" dirty="0" smtClean="0"/>
              <a:t>Aj vy @ študenti?</a:t>
            </a:r>
          </a:p>
          <a:p>
            <a:r>
              <a:rPr lang="sk-SK" dirty="0" smtClean="0"/>
              <a:t>Oni </a:t>
            </a:r>
            <a:r>
              <a:rPr lang="sk-SK" dirty="0"/>
              <a:t>@ </a:t>
            </a:r>
            <a:r>
              <a:rPr lang="sk-SK" dirty="0" smtClean="0"/>
              <a:t>Slováci.</a:t>
            </a:r>
          </a:p>
          <a:p>
            <a:r>
              <a:rPr lang="sk-SK" dirty="0" smtClean="0"/>
              <a:t>Ony </a:t>
            </a:r>
            <a:r>
              <a:rPr lang="sk-SK" dirty="0"/>
              <a:t>@ </a:t>
            </a:r>
            <a:r>
              <a:rPr lang="sk-SK" dirty="0" smtClean="0"/>
              <a:t>Ukrajinky.</a:t>
            </a:r>
            <a:endParaRPr lang="sk-SK" dirty="0"/>
          </a:p>
        </p:txBody>
      </p:sp>
      <p:sp>
        <p:nvSpPr>
          <p:cNvPr id="4" name="Obdĺžnik 3"/>
          <p:cNvSpPr/>
          <p:nvPr/>
        </p:nvSpPr>
        <p:spPr>
          <a:xfrm>
            <a:off x="2084731" y="843240"/>
            <a:ext cx="117884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sk-SK" dirty="0" smtClean="0"/>
              <a:t>@ zavináč </a:t>
            </a:r>
            <a:endParaRPr lang="sk-SK" dirty="0"/>
          </a:p>
        </p:txBody>
      </p:sp>
    </p:spTree>
    <p:extLst>
      <p:ext uri="{BB962C8B-B14F-4D97-AF65-F5344CB8AC3E}">
        <p14:creationId xmlns:p14="http://schemas.microsoft.com/office/powerpoint/2010/main" val="7954304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3" name="Zástupný objekt pre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sk-SK" dirty="0"/>
              <a:t>Ja </a:t>
            </a:r>
            <a:r>
              <a:rPr lang="sk-SK" dirty="0" smtClean="0">
                <a:solidFill>
                  <a:srgbClr val="00B050"/>
                </a:solidFill>
              </a:rPr>
              <a:t>som</a:t>
            </a:r>
            <a:r>
              <a:rPr lang="sk-SK" dirty="0" smtClean="0"/>
              <a:t> </a:t>
            </a:r>
            <a:r>
              <a:rPr lang="sk-SK" dirty="0"/>
              <a:t>v Užhorode.</a:t>
            </a:r>
          </a:p>
          <a:p>
            <a:r>
              <a:rPr lang="sk-SK" dirty="0"/>
              <a:t>Kde </a:t>
            </a:r>
            <a:r>
              <a:rPr lang="sk-SK" dirty="0" smtClean="0">
                <a:solidFill>
                  <a:srgbClr val="00B050"/>
                </a:solidFill>
              </a:rPr>
              <a:t>si</a:t>
            </a:r>
            <a:r>
              <a:rPr lang="sk-SK" dirty="0" smtClean="0"/>
              <a:t> </a:t>
            </a:r>
            <a:r>
              <a:rPr lang="sk-SK" dirty="0"/>
              <a:t>ty?</a:t>
            </a:r>
          </a:p>
          <a:p>
            <a:r>
              <a:rPr lang="sk-SK" dirty="0"/>
              <a:t>On </a:t>
            </a:r>
            <a:r>
              <a:rPr lang="sk-SK" dirty="0" smtClean="0">
                <a:solidFill>
                  <a:srgbClr val="00B050"/>
                </a:solidFill>
              </a:rPr>
              <a:t>je</a:t>
            </a:r>
            <a:r>
              <a:rPr lang="sk-SK" dirty="0" smtClean="0"/>
              <a:t> </a:t>
            </a:r>
            <a:r>
              <a:rPr lang="sk-SK" dirty="0"/>
              <a:t>Poliak.</a:t>
            </a:r>
          </a:p>
          <a:p>
            <a:r>
              <a:rPr lang="sk-SK" dirty="0"/>
              <a:t>Ona </a:t>
            </a:r>
            <a:r>
              <a:rPr lang="sk-SK" dirty="0" smtClean="0">
                <a:solidFill>
                  <a:srgbClr val="00B050"/>
                </a:solidFill>
              </a:rPr>
              <a:t>je</a:t>
            </a:r>
            <a:r>
              <a:rPr lang="sk-SK" dirty="0" smtClean="0"/>
              <a:t> </a:t>
            </a:r>
            <a:r>
              <a:rPr lang="sk-SK" dirty="0"/>
              <a:t>Nemka.</a:t>
            </a:r>
          </a:p>
          <a:p>
            <a:r>
              <a:rPr lang="sk-SK" dirty="0"/>
              <a:t>My </a:t>
            </a:r>
            <a:r>
              <a:rPr lang="sk-SK" dirty="0" smtClean="0">
                <a:solidFill>
                  <a:srgbClr val="FFC000"/>
                </a:solidFill>
              </a:rPr>
              <a:t>sme</a:t>
            </a:r>
            <a:r>
              <a:rPr lang="sk-SK" dirty="0" smtClean="0"/>
              <a:t> </a:t>
            </a:r>
            <a:r>
              <a:rPr lang="sk-SK" dirty="0"/>
              <a:t>študenti.</a:t>
            </a:r>
          </a:p>
          <a:p>
            <a:r>
              <a:rPr lang="sk-SK" dirty="0"/>
              <a:t>Aj </a:t>
            </a:r>
            <a:r>
              <a:rPr lang="sk-SK" dirty="0" smtClean="0">
                <a:solidFill>
                  <a:srgbClr val="FFC000"/>
                </a:solidFill>
              </a:rPr>
              <a:t>vy</a:t>
            </a:r>
            <a:r>
              <a:rPr lang="sk-SK" dirty="0" smtClean="0"/>
              <a:t> ste študenti</a:t>
            </a:r>
            <a:r>
              <a:rPr lang="sk-SK" dirty="0"/>
              <a:t>?</a:t>
            </a:r>
          </a:p>
          <a:p>
            <a:r>
              <a:rPr lang="sk-SK" dirty="0"/>
              <a:t>Oni </a:t>
            </a:r>
            <a:r>
              <a:rPr lang="sk-SK" dirty="0" smtClean="0">
                <a:solidFill>
                  <a:srgbClr val="FFC000"/>
                </a:solidFill>
              </a:rPr>
              <a:t>sú</a:t>
            </a:r>
            <a:r>
              <a:rPr lang="sk-SK" dirty="0" smtClean="0"/>
              <a:t> </a:t>
            </a:r>
            <a:r>
              <a:rPr lang="sk-SK" dirty="0"/>
              <a:t>Slováci.</a:t>
            </a:r>
          </a:p>
          <a:p>
            <a:r>
              <a:rPr lang="sk-SK" dirty="0"/>
              <a:t>Ony </a:t>
            </a:r>
            <a:r>
              <a:rPr lang="sk-SK" dirty="0" smtClean="0">
                <a:solidFill>
                  <a:srgbClr val="FFC000"/>
                </a:solidFill>
              </a:rPr>
              <a:t>sú</a:t>
            </a:r>
            <a:r>
              <a:rPr lang="sk-SK" dirty="0" smtClean="0"/>
              <a:t> </a:t>
            </a:r>
            <a:r>
              <a:rPr lang="sk-SK" dirty="0"/>
              <a:t>Ukrajinky.</a:t>
            </a:r>
          </a:p>
          <a:p>
            <a:endParaRPr lang="sk-SK" dirty="0"/>
          </a:p>
        </p:txBody>
      </p:sp>
    </p:spTree>
    <p:extLst>
      <p:ext uri="{BB962C8B-B14F-4D97-AF65-F5344CB8AC3E}">
        <p14:creationId xmlns:p14="http://schemas.microsoft.com/office/powerpoint/2010/main" val="25903510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sk-SK" sz="3200" dirty="0" smtClean="0"/>
              <a:t>Napíšte odpovede na otázky.</a:t>
            </a:r>
            <a:endParaRPr lang="sk-SK" sz="3200" dirty="0"/>
          </a:p>
        </p:txBody>
      </p:sp>
      <p:sp>
        <p:nvSpPr>
          <p:cNvPr id="3" name="Zástupný objekt pre obsah 2"/>
          <p:cNvSpPr>
            <a:spLocks noGrp="1"/>
          </p:cNvSpPr>
          <p:nvPr>
            <p:ph idx="1"/>
          </p:nvPr>
        </p:nvSpPr>
        <p:spPr>
          <a:xfrm>
            <a:off x="838200" y="1825625"/>
            <a:ext cx="10957560" cy="4351338"/>
          </a:xfrm>
        </p:spPr>
        <p:txBody>
          <a:bodyPr/>
          <a:lstStyle/>
          <a:p>
            <a:r>
              <a:rPr lang="sk-SK" dirty="0" smtClean="0"/>
              <a:t>Akou menou sa platí na Slovensku?</a:t>
            </a:r>
          </a:p>
          <a:p>
            <a:r>
              <a:rPr lang="sk-SK" dirty="0" smtClean="0"/>
              <a:t>Ktoré je hlavné mesto Slovenska?</a:t>
            </a:r>
          </a:p>
          <a:p>
            <a:r>
              <a:rPr lang="sk-SK" dirty="0" smtClean="0"/>
              <a:t>S ktorými štátmi susedí Slovensko?</a:t>
            </a:r>
          </a:p>
          <a:p>
            <a:r>
              <a:rPr lang="sk-SK" dirty="0" smtClean="0"/>
              <a:t>Aký je rozdiel medzi slovami </a:t>
            </a:r>
            <a:r>
              <a:rPr lang="sk-SK" i="1" dirty="0" smtClean="0"/>
              <a:t>Slovensko</a:t>
            </a:r>
            <a:r>
              <a:rPr lang="sk-SK" dirty="0" smtClean="0"/>
              <a:t> – </a:t>
            </a:r>
            <a:r>
              <a:rPr lang="sk-SK" i="1" dirty="0" smtClean="0"/>
              <a:t>slovenčina</a:t>
            </a:r>
            <a:r>
              <a:rPr lang="sk-SK" dirty="0" smtClean="0"/>
              <a:t> – </a:t>
            </a:r>
            <a:r>
              <a:rPr lang="sk-SK" i="1" dirty="0" smtClean="0"/>
              <a:t>Slovák</a:t>
            </a:r>
            <a:r>
              <a:rPr lang="sk-SK" dirty="0" smtClean="0"/>
              <a:t> – </a:t>
            </a:r>
            <a:r>
              <a:rPr lang="sk-SK" i="1" dirty="0" smtClean="0"/>
              <a:t>Slovenka</a:t>
            </a:r>
            <a:r>
              <a:rPr lang="sk-SK" dirty="0" smtClean="0"/>
              <a:t>?  </a:t>
            </a:r>
          </a:p>
          <a:p>
            <a:endParaRPr lang="sk-SK" dirty="0"/>
          </a:p>
        </p:txBody>
      </p:sp>
    </p:spTree>
    <p:extLst>
      <p:ext uri="{BB962C8B-B14F-4D97-AF65-F5344CB8AC3E}">
        <p14:creationId xmlns:p14="http://schemas.microsoft.com/office/powerpoint/2010/main" val="12426380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dirty="0"/>
              <a:t>http://kesselova.unipo.sk/</a:t>
            </a:r>
          </a:p>
        </p:txBody>
      </p:sp>
      <p:pic>
        <p:nvPicPr>
          <p:cNvPr id="5" name="Zástupný objekt pre obsah 4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2062247"/>
            <a:ext cx="10515600" cy="3878093"/>
          </a:xfrm>
        </p:spPr>
      </p:pic>
    </p:spTree>
    <p:extLst>
      <p:ext uri="{BB962C8B-B14F-4D97-AF65-F5344CB8AC3E}">
        <p14:creationId xmlns:p14="http://schemas.microsoft.com/office/powerpoint/2010/main" val="10784957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dirty="0">
                <a:solidFill>
                  <a:srgbClr val="C00000"/>
                </a:solidFill>
              </a:rPr>
              <a:t>Čo rád/rada </a:t>
            </a:r>
            <a:r>
              <a:rPr lang="sk-SK" dirty="0" smtClean="0">
                <a:solidFill>
                  <a:srgbClr val="C00000"/>
                </a:solidFill>
              </a:rPr>
              <a:t>robíte?</a:t>
            </a:r>
            <a:endParaRPr lang="sk-SK" dirty="0">
              <a:solidFill>
                <a:srgbClr val="C00000"/>
              </a:solidFill>
            </a:endParaRPr>
          </a:p>
        </p:txBody>
      </p:sp>
      <p:sp>
        <p:nvSpPr>
          <p:cNvPr id="3" name="Zástupný objekt pre obsah 2"/>
          <p:cNvSpPr>
            <a:spLocks noGrp="1"/>
          </p:cNvSpPr>
          <p:nvPr>
            <p:ph idx="1"/>
          </p:nvPr>
        </p:nvSpPr>
        <p:spPr>
          <a:xfrm>
            <a:off x="838200" y="1825625"/>
            <a:ext cx="8181109" cy="4749742"/>
          </a:xfrm>
        </p:spPr>
        <p:txBody>
          <a:bodyPr>
            <a:normAutofit/>
          </a:bodyPr>
          <a:lstStyle/>
          <a:p>
            <a:r>
              <a:rPr lang="sk-SK" dirty="0" smtClean="0"/>
              <a:t>rada/rád </a:t>
            </a:r>
          </a:p>
          <a:p>
            <a:pPr lvl="1"/>
            <a:r>
              <a:rPr lang="sk-SK" dirty="0" smtClean="0"/>
              <a:t>čítať 				čít</a:t>
            </a:r>
            <a:r>
              <a:rPr lang="sk-SK" dirty="0" smtClean="0">
                <a:solidFill>
                  <a:srgbClr val="FF0000"/>
                </a:solidFill>
              </a:rPr>
              <a:t>a</a:t>
            </a:r>
            <a:r>
              <a:rPr lang="sk-SK" dirty="0" smtClean="0"/>
              <a:t>m</a:t>
            </a:r>
          </a:p>
          <a:p>
            <a:pPr lvl="1"/>
            <a:r>
              <a:rPr lang="sk-SK" dirty="0" smtClean="0"/>
              <a:t>plávať 				pláv</a:t>
            </a:r>
            <a:r>
              <a:rPr lang="sk-SK" dirty="0" smtClean="0">
                <a:solidFill>
                  <a:srgbClr val="FF0000"/>
                </a:solidFill>
              </a:rPr>
              <a:t>a</a:t>
            </a:r>
            <a:r>
              <a:rPr lang="sk-SK" dirty="0" smtClean="0"/>
              <a:t>m</a:t>
            </a:r>
          </a:p>
          <a:p>
            <a:pPr lvl="1"/>
            <a:r>
              <a:rPr lang="sk-SK" dirty="0" smtClean="0"/>
              <a:t>prechádzať sa 			prechádz</a:t>
            </a:r>
            <a:r>
              <a:rPr lang="sk-SK" dirty="0" smtClean="0">
                <a:solidFill>
                  <a:srgbClr val="FF0000"/>
                </a:solidFill>
              </a:rPr>
              <a:t>a</a:t>
            </a:r>
            <a:r>
              <a:rPr lang="sk-SK" dirty="0" smtClean="0"/>
              <a:t>m sa</a:t>
            </a:r>
          </a:p>
          <a:p>
            <a:pPr lvl="1"/>
            <a:r>
              <a:rPr lang="sk-SK" b="1" dirty="0" smtClean="0"/>
              <a:t>pomáhať</a:t>
            </a:r>
            <a:r>
              <a:rPr lang="sk-SK" dirty="0" smtClean="0"/>
              <a:t> iným</a:t>
            </a:r>
            <a:r>
              <a:rPr lang="uk-UA" dirty="0"/>
              <a:t> </a:t>
            </a:r>
            <a:r>
              <a:rPr lang="uk-UA" dirty="0" smtClean="0"/>
              <a:t>допомагати </a:t>
            </a:r>
            <a:r>
              <a:rPr lang="sk-SK" dirty="0" smtClean="0"/>
              <a:t>	pomáh</a:t>
            </a:r>
            <a:r>
              <a:rPr lang="sk-SK" dirty="0" smtClean="0">
                <a:solidFill>
                  <a:srgbClr val="FF0000"/>
                </a:solidFill>
              </a:rPr>
              <a:t>a</a:t>
            </a:r>
            <a:r>
              <a:rPr lang="sk-SK" dirty="0" smtClean="0"/>
              <a:t>m</a:t>
            </a:r>
          </a:p>
          <a:p>
            <a:pPr lvl="1"/>
            <a:r>
              <a:rPr lang="sk-SK" b="1" dirty="0" smtClean="0"/>
              <a:t>zabávať sa </a:t>
            </a:r>
            <a:r>
              <a:rPr lang="uk-UA" dirty="0" smtClean="0"/>
              <a:t>розважа́тися</a:t>
            </a:r>
            <a:r>
              <a:rPr lang="sk-SK" dirty="0" smtClean="0"/>
              <a:t>	zabáv</a:t>
            </a:r>
            <a:r>
              <a:rPr lang="sk-SK" dirty="0" smtClean="0">
                <a:solidFill>
                  <a:srgbClr val="FF0000"/>
                </a:solidFill>
              </a:rPr>
              <a:t>a</a:t>
            </a:r>
            <a:r>
              <a:rPr lang="sk-SK" dirty="0" smtClean="0"/>
              <a:t>m sa</a:t>
            </a:r>
          </a:p>
          <a:p>
            <a:pPr lvl="1"/>
            <a:r>
              <a:rPr lang="sk-SK" b="1" dirty="0" smtClean="0"/>
              <a:t>stretávať sa s kamarátmi	</a:t>
            </a:r>
            <a:r>
              <a:rPr lang="sk-SK" dirty="0" smtClean="0"/>
              <a:t>stretáv</a:t>
            </a:r>
            <a:r>
              <a:rPr lang="sk-SK" dirty="0" smtClean="0">
                <a:solidFill>
                  <a:srgbClr val="FF0000"/>
                </a:solidFill>
              </a:rPr>
              <a:t>a</a:t>
            </a:r>
            <a:r>
              <a:rPr lang="sk-SK" dirty="0" smtClean="0"/>
              <a:t>m sa</a:t>
            </a:r>
          </a:p>
          <a:p>
            <a:pPr lvl="1"/>
            <a:r>
              <a:rPr lang="sk-SK" b="1" dirty="0" smtClean="0"/>
              <a:t>behať</a:t>
            </a:r>
            <a:r>
              <a:rPr lang="sk-SK" dirty="0" smtClean="0"/>
              <a:t> </a:t>
            </a:r>
            <a:r>
              <a:rPr lang="uk-UA" dirty="0" smtClean="0"/>
              <a:t>бі́гати</a:t>
            </a:r>
            <a:r>
              <a:rPr lang="sk-SK" dirty="0" smtClean="0"/>
              <a:t>			beh</a:t>
            </a:r>
            <a:r>
              <a:rPr lang="sk-SK" dirty="0" smtClean="0">
                <a:solidFill>
                  <a:srgbClr val="00B050"/>
                </a:solidFill>
              </a:rPr>
              <a:t>á</a:t>
            </a:r>
            <a:r>
              <a:rPr lang="sk-SK" dirty="0" smtClean="0"/>
              <a:t>m</a:t>
            </a:r>
          </a:p>
          <a:p>
            <a:pPr lvl="1"/>
            <a:r>
              <a:rPr lang="sk-SK" b="1" dirty="0" smtClean="0"/>
              <a:t>pozerať filmy 		</a:t>
            </a:r>
            <a:r>
              <a:rPr lang="sk-SK" dirty="0" smtClean="0"/>
              <a:t>	pozer</a:t>
            </a:r>
            <a:r>
              <a:rPr lang="sk-SK" dirty="0" smtClean="0">
                <a:solidFill>
                  <a:srgbClr val="00B050"/>
                </a:solidFill>
              </a:rPr>
              <a:t>á</a:t>
            </a:r>
            <a:r>
              <a:rPr lang="sk-SK" dirty="0" smtClean="0"/>
              <a:t>m</a:t>
            </a:r>
          </a:p>
          <a:p>
            <a:endParaRPr lang="sk-SK" dirty="0" smtClean="0"/>
          </a:p>
        </p:txBody>
      </p:sp>
    </p:spTree>
    <p:extLst>
      <p:ext uri="{BB962C8B-B14F-4D97-AF65-F5344CB8AC3E}">
        <p14:creationId xmlns:p14="http://schemas.microsoft.com/office/powerpoint/2010/main" val="37609170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dirty="0" smtClean="0"/>
              <a:t>Vzor </a:t>
            </a:r>
            <a:r>
              <a:rPr lang="sk-SK" b="1" i="1" dirty="0" smtClean="0">
                <a:solidFill>
                  <a:srgbClr val="00B050"/>
                </a:solidFill>
              </a:rPr>
              <a:t>volať</a:t>
            </a:r>
            <a:endParaRPr lang="sk-SK" b="1" i="1" dirty="0">
              <a:solidFill>
                <a:srgbClr val="00B050"/>
              </a:solidFill>
            </a:endParaRPr>
          </a:p>
        </p:txBody>
      </p:sp>
      <p:sp>
        <p:nvSpPr>
          <p:cNvPr id="3" name="Zástupný objekt pre obsah 2"/>
          <p:cNvSpPr>
            <a:spLocks noGrp="1"/>
          </p:cNvSpPr>
          <p:nvPr>
            <p:ph idx="1"/>
          </p:nvPr>
        </p:nvSpPr>
        <p:spPr>
          <a:xfrm>
            <a:off x="838200" y="1825625"/>
            <a:ext cx="3800302" cy="4351338"/>
          </a:xfrm>
        </p:spPr>
        <p:txBody>
          <a:bodyPr/>
          <a:lstStyle/>
          <a:p>
            <a:r>
              <a:rPr lang="sk-SK" dirty="0" smtClean="0"/>
              <a:t>ja volá</a:t>
            </a:r>
            <a:r>
              <a:rPr lang="sk-SK" dirty="0" smtClean="0">
                <a:solidFill>
                  <a:srgbClr val="00B050"/>
                </a:solidFill>
              </a:rPr>
              <a:t>m</a:t>
            </a:r>
          </a:p>
          <a:p>
            <a:r>
              <a:rPr lang="sk-SK" dirty="0" smtClean="0"/>
              <a:t>ty volá</a:t>
            </a:r>
            <a:r>
              <a:rPr lang="sk-SK" dirty="0" smtClean="0">
                <a:solidFill>
                  <a:srgbClr val="00B050"/>
                </a:solidFill>
              </a:rPr>
              <a:t>š</a:t>
            </a:r>
          </a:p>
          <a:p>
            <a:r>
              <a:rPr lang="sk-SK" dirty="0" smtClean="0"/>
              <a:t>on volá</a:t>
            </a:r>
          </a:p>
          <a:p>
            <a:r>
              <a:rPr lang="sk-SK" dirty="0" smtClean="0"/>
              <a:t>ona volá</a:t>
            </a:r>
            <a:endParaRPr lang="sk-SK" dirty="0"/>
          </a:p>
        </p:txBody>
      </p:sp>
      <p:sp>
        <p:nvSpPr>
          <p:cNvPr id="4" name="Zástupný objekt pre obsah 2"/>
          <p:cNvSpPr txBox="1">
            <a:spLocks/>
          </p:cNvSpPr>
          <p:nvPr/>
        </p:nvSpPr>
        <p:spPr>
          <a:xfrm>
            <a:off x="3966557" y="1825625"/>
            <a:ext cx="3800302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sk-SK" dirty="0" smtClean="0"/>
              <a:t>my volá</a:t>
            </a:r>
            <a:r>
              <a:rPr lang="sk-SK" dirty="0" smtClean="0">
                <a:solidFill>
                  <a:srgbClr val="00B050"/>
                </a:solidFill>
              </a:rPr>
              <a:t>me</a:t>
            </a:r>
          </a:p>
          <a:p>
            <a:r>
              <a:rPr lang="sk-SK" dirty="0" smtClean="0"/>
              <a:t>vy volá</a:t>
            </a:r>
            <a:r>
              <a:rPr lang="sk-SK" dirty="0" smtClean="0">
                <a:solidFill>
                  <a:srgbClr val="00B050"/>
                </a:solidFill>
              </a:rPr>
              <a:t>te</a:t>
            </a:r>
          </a:p>
          <a:p>
            <a:r>
              <a:rPr lang="sk-SK" dirty="0" smtClean="0"/>
              <a:t>oni volaj</a:t>
            </a:r>
            <a:r>
              <a:rPr lang="sk-SK" dirty="0" smtClean="0">
                <a:solidFill>
                  <a:srgbClr val="00B050"/>
                </a:solidFill>
              </a:rPr>
              <a:t>ú</a:t>
            </a:r>
          </a:p>
          <a:p>
            <a:r>
              <a:rPr lang="sk-SK" dirty="0" smtClean="0"/>
              <a:t>ony volaj</a:t>
            </a:r>
            <a:r>
              <a:rPr lang="sk-SK" dirty="0" smtClean="0">
                <a:solidFill>
                  <a:srgbClr val="00B050"/>
                </a:solidFill>
              </a:rPr>
              <a:t>ú</a:t>
            </a:r>
            <a:endParaRPr lang="sk-SK" dirty="0">
              <a:solidFill>
                <a:srgbClr val="00B050"/>
              </a:solidFill>
            </a:endParaRPr>
          </a:p>
        </p:txBody>
      </p:sp>
      <p:sp>
        <p:nvSpPr>
          <p:cNvPr id="5" name="BlokTextu 4"/>
          <p:cNvSpPr txBox="1"/>
          <p:nvPr/>
        </p:nvSpPr>
        <p:spPr>
          <a:xfrm>
            <a:off x="706583" y="4547062"/>
            <a:ext cx="8703425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k-SK" sz="3200" dirty="0" smtClean="0"/>
              <a:t>čakať </a:t>
            </a:r>
            <a:r>
              <a:rPr lang="uk-UA" sz="3200" baseline="30000" dirty="0"/>
              <a:t>чека́ти</a:t>
            </a:r>
            <a:r>
              <a:rPr lang="sk-SK" sz="3200" dirty="0" smtClean="0"/>
              <a:t>, hľadať </a:t>
            </a:r>
            <a:r>
              <a:rPr lang="uk-UA" sz="3200" baseline="30000" dirty="0" smtClean="0"/>
              <a:t>шукати</a:t>
            </a:r>
            <a:r>
              <a:rPr lang="sk-SK" sz="3200" dirty="0" smtClean="0"/>
              <a:t>, hrať</a:t>
            </a:r>
            <a:r>
              <a:rPr lang="uk-UA" sz="3200" dirty="0"/>
              <a:t> </a:t>
            </a:r>
            <a:r>
              <a:rPr lang="uk-UA" sz="3200" baseline="30000" dirty="0"/>
              <a:t>грати</a:t>
            </a:r>
            <a:r>
              <a:rPr lang="sk-SK" sz="3200" dirty="0" smtClean="0"/>
              <a:t>, padať </a:t>
            </a:r>
            <a:r>
              <a:rPr lang="uk-UA" sz="3200" baseline="30000" dirty="0"/>
              <a:t>падати</a:t>
            </a:r>
            <a:r>
              <a:rPr lang="sk-SK" sz="3200" dirty="0" smtClean="0"/>
              <a:t>, trhať </a:t>
            </a:r>
            <a:r>
              <a:rPr lang="uk-UA" sz="3200" baseline="30000" dirty="0"/>
              <a:t>рвати</a:t>
            </a:r>
            <a:r>
              <a:rPr lang="sk-SK" sz="3200" dirty="0" smtClean="0"/>
              <a:t>, utekať </a:t>
            </a:r>
            <a:r>
              <a:rPr lang="uk-UA" sz="3200" baseline="30000" dirty="0"/>
              <a:t>втікати</a:t>
            </a:r>
            <a:r>
              <a:rPr lang="sk-SK" sz="3200" dirty="0" smtClean="0"/>
              <a:t>, šepkať </a:t>
            </a:r>
            <a:r>
              <a:rPr lang="uk-UA" sz="3200" baseline="30000" dirty="0"/>
              <a:t>шепотіти</a:t>
            </a:r>
            <a:r>
              <a:rPr lang="sk-SK" sz="3200" dirty="0" smtClean="0"/>
              <a:t>, želať </a:t>
            </a:r>
            <a:r>
              <a:rPr lang="uk-UA" sz="3200" baseline="30000" dirty="0"/>
              <a:t>бажати</a:t>
            </a:r>
            <a:r>
              <a:rPr lang="sk-SK" sz="3200" dirty="0" smtClean="0"/>
              <a:t> </a:t>
            </a:r>
            <a:endParaRPr lang="sk-SK" sz="3200" dirty="0"/>
          </a:p>
        </p:txBody>
      </p:sp>
    </p:spTree>
    <p:extLst>
      <p:ext uri="{BB962C8B-B14F-4D97-AF65-F5344CB8AC3E}">
        <p14:creationId xmlns:p14="http://schemas.microsoft.com/office/powerpoint/2010/main" val="23227195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dirty="0" smtClean="0"/>
              <a:t>Vzor </a:t>
            </a:r>
            <a:r>
              <a:rPr lang="sk-SK" b="1" i="1" dirty="0" smtClean="0">
                <a:solidFill>
                  <a:srgbClr val="C00000"/>
                </a:solidFill>
              </a:rPr>
              <a:t>čítať </a:t>
            </a:r>
            <a:endParaRPr lang="sk-SK" b="1" i="1" dirty="0">
              <a:solidFill>
                <a:srgbClr val="C00000"/>
              </a:solidFill>
            </a:endParaRPr>
          </a:p>
        </p:txBody>
      </p:sp>
      <p:sp>
        <p:nvSpPr>
          <p:cNvPr id="3" name="Zástupný objekt pre obsah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endParaRPr lang="sk-SK" dirty="0"/>
          </a:p>
          <a:p>
            <a:endParaRPr lang="sk-SK" dirty="0" smtClean="0"/>
          </a:p>
          <a:p>
            <a:r>
              <a:rPr lang="sk-SK" dirty="0" smtClean="0"/>
              <a:t>ja číta-</a:t>
            </a:r>
            <a:r>
              <a:rPr lang="sk-SK" dirty="0" smtClean="0">
                <a:solidFill>
                  <a:srgbClr val="C00000"/>
                </a:solidFill>
              </a:rPr>
              <a:t>m</a:t>
            </a:r>
          </a:p>
          <a:p>
            <a:r>
              <a:rPr lang="sk-SK" dirty="0" smtClean="0"/>
              <a:t>ty číta-</a:t>
            </a:r>
            <a:r>
              <a:rPr lang="sk-SK" dirty="0" smtClean="0">
                <a:solidFill>
                  <a:srgbClr val="C00000"/>
                </a:solidFill>
              </a:rPr>
              <a:t>š</a:t>
            </a:r>
            <a:endParaRPr lang="sk-SK" dirty="0">
              <a:solidFill>
                <a:srgbClr val="C00000"/>
              </a:solidFill>
            </a:endParaRPr>
          </a:p>
          <a:p>
            <a:r>
              <a:rPr lang="sk-SK" dirty="0" smtClean="0"/>
              <a:t>on číta</a:t>
            </a:r>
          </a:p>
          <a:p>
            <a:r>
              <a:rPr lang="sk-SK" dirty="0" smtClean="0"/>
              <a:t>ona číta</a:t>
            </a:r>
            <a:endParaRPr lang="sk-SK" dirty="0"/>
          </a:p>
          <a:p>
            <a:endParaRPr lang="sk-SK" dirty="0"/>
          </a:p>
          <a:p>
            <a:endParaRPr lang="sk-SK" dirty="0"/>
          </a:p>
        </p:txBody>
      </p:sp>
      <p:sp>
        <p:nvSpPr>
          <p:cNvPr id="4" name="Zástupný objekt pre obsah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endParaRPr lang="sk-SK" dirty="0" smtClean="0"/>
          </a:p>
          <a:p>
            <a:endParaRPr lang="sk-SK" dirty="0"/>
          </a:p>
          <a:p>
            <a:r>
              <a:rPr lang="sk-SK" dirty="0" smtClean="0"/>
              <a:t>my číta-</a:t>
            </a:r>
            <a:r>
              <a:rPr lang="sk-SK" dirty="0" err="1" smtClean="0">
                <a:solidFill>
                  <a:srgbClr val="C00000"/>
                </a:solidFill>
              </a:rPr>
              <a:t>me</a:t>
            </a:r>
            <a:endParaRPr lang="sk-SK" dirty="0">
              <a:solidFill>
                <a:srgbClr val="C00000"/>
              </a:solidFill>
            </a:endParaRPr>
          </a:p>
          <a:p>
            <a:r>
              <a:rPr lang="sk-SK" dirty="0" smtClean="0"/>
              <a:t>vy číta-</a:t>
            </a:r>
            <a:r>
              <a:rPr lang="sk-SK" dirty="0" err="1" smtClean="0">
                <a:solidFill>
                  <a:srgbClr val="C00000"/>
                </a:solidFill>
              </a:rPr>
              <a:t>te</a:t>
            </a:r>
            <a:endParaRPr lang="sk-SK" dirty="0">
              <a:solidFill>
                <a:srgbClr val="C00000"/>
              </a:solidFill>
            </a:endParaRPr>
          </a:p>
          <a:p>
            <a:r>
              <a:rPr lang="sk-SK" dirty="0" smtClean="0"/>
              <a:t>oni číta-j-</a:t>
            </a:r>
            <a:r>
              <a:rPr lang="sk-SK" dirty="0" smtClean="0">
                <a:solidFill>
                  <a:srgbClr val="C00000"/>
                </a:solidFill>
              </a:rPr>
              <a:t>ú</a:t>
            </a:r>
          </a:p>
          <a:p>
            <a:r>
              <a:rPr lang="sk-SK" dirty="0" smtClean="0"/>
              <a:t>ony číta-j-</a:t>
            </a:r>
            <a:r>
              <a:rPr lang="sk-SK" dirty="0" smtClean="0">
                <a:solidFill>
                  <a:srgbClr val="C00000"/>
                </a:solidFill>
              </a:rPr>
              <a:t>ú</a:t>
            </a:r>
            <a:endParaRPr lang="sk-SK" dirty="0">
              <a:solidFill>
                <a:srgbClr val="C00000"/>
              </a:solidFill>
            </a:endParaRPr>
          </a:p>
          <a:p>
            <a:endParaRPr lang="sk-SK" dirty="0"/>
          </a:p>
        </p:txBody>
      </p:sp>
      <p:sp>
        <p:nvSpPr>
          <p:cNvPr id="5" name="BlokTextu 4"/>
          <p:cNvSpPr txBox="1"/>
          <p:nvPr/>
        </p:nvSpPr>
        <p:spPr>
          <a:xfrm>
            <a:off x="997528" y="5394960"/>
            <a:ext cx="562771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k-SK" sz="3200" dirty="0" smtClean="0"/>
              <a:t>počítať, rozprávať, zívať, chýbať </a:t>
            </a:r>
            <a:endParaRPr lang="sk-SK" sz="3200" dirty="0"/>
          </a:p>
        </p:txBody>
      </p:sp>
      <p:sp>
        <p:nvSpPr>
          <p:cNvPr id="6" name="BlokTextu 5"/>
          <p:cNvSpPr txBox="1"/>
          <p:nvPr/>
        </p:nvSpPr>
        <p:spPr>
          <a:xfrm>
            <a:off x="997528" y="6019512"/>
            <a:ext cx="562771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k-SK" sz="3200" dirty="0" smtClean="0">
                <a:solidFill>
                  <a:srgbClr val="C00000"/>
                </a:solidFill>
              </a:rPr>
              <a:t>lietať, spievať</a:t>
            </a:r>
            <a:endParaRPr lang="sk-SK" sz="3200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802690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dirty="0" smtClean="0"/>
              <a:t>Odpovedzte na otázky:</a:t>
            </a:r>
            <a:endParaRPr lang="sk-SK" dirty="0"/>
          </a:p>
        </p:txBody>
      </p:sp>
      <p:sp>
        <p:nvSpPr>
          <p:cNvPr id="3" name="Zástupný objekt pre text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sk-SK" dirty="0" smtClean="0"/>
              <a:t>rozhovor vo vlaku</a:t>
            </a:r>
            <a:endParaRPr lang="sk-SK" dirty="0"/>
          </a:p>
        </p:txBody>
      </p:sp>
      <p:sp>
        <p:nvSpPr>
          <p:cNvPr id="4" name="Zástupný objekt pre obsah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sk-SK" dirty="0" smtClean="0">
                <a:solidFill>
                  <a:srgbClr val="0070C0"/>
                </a:solidFill>
              </a:rPr>
              <a:t>Dobrý deň, počujem, že nie ste zo Slovenska. Odkiaľ ste?</a:t>
            </a:r>
          </a:p>
          <a:p>
            <a:r>
              <a:rPr lang="sk-SK" dirty="0" smtClean="0"/>
              <a:t>*</a:t>
            </a:r>
          </a:p>
          <a:p>
            <a:r>
              <a:rPr lang="sk-SK" dirty="0" smtClean="0">
                <a:solidFill>
                  <a:srgbClr val="C00000"/>
                </a:solidFill>
              </a:rPr>
              <a:t>Ako dlho ste už na Slovensku?</a:t>
            </a:r>
          </a:p>
          <a:p>
            <a:r>
              <a:rPr lang="sk-SK" dirty="0" smtClean="0"/>
              <a:t>*</a:t>
            </a:r>
          </a:p>
          <a:p>
            <a:r>
              <a:rPr lang="sk-SK" dirty="0" smtClean="0">
                <a:solidFill>
                  <a:srgbClr val="00B050"/>
                </a:solidFill>
              </a:rPr>
              <a:t>Prečo ste prišli na Slovensko?</a:t>
            </a:r>
          </a:p>
          <a:p>
            <a:r>
              <a:rPr lang="sk-SK" dirty="0"/>
              <a:t>*</a:t>
            </a:r>
          </a:p>
        </p:txBody>
      </p:sp>
      <p:sp>
        <p:nvSpPr>
          <p:cNvPr id="5" name="Zástupný objekt pre text 4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8" name="Zástupný objekt pre obsah 7"/>
          <p:cNvSpPr>
            <a:spLocks noGrp="1"/>
          </p:cNvSpPr>
          <p:nvPr>
            <p:ph sz="quarter" idx="4"/>
          </p:nvPr>
        </p:nvSpPr>
        <p:spPr/>
        <p:txBody>
          <a:bodyPr>
            <a:normAutofit fontScale="92500" lnSpcReduction="20000"/>
          </a:bodyPr>
          <a:lstStyle/>
          <a:p>
            <a:r>
              <a:rPr lang="sk-SK" dirty="0" smtClean="0">
                <a:solidFill>
                  <a:srgbClr val="0070C0"/>
                </a:solidFill>
              </a:rPr>
              <a:t>Som Ukrajinec, Ukrajinka. Som z Ukrajiny.</a:t>
            </a:r>
          </a:p>
          <a:p>
            <a:endParaRPr lang="sk-SK" dirty="0"/>
          </a:p>
          <a:p>
            <a:r>
              <a:rPr lang="sk-SK" dirty="0" smtClean="0">
                <a:solidFill>
                  <a:srgbClr val="FF0000"/>
                </a:solidFill>
              </a:rPr>
              <a:t>jeden týždeň, </a:t>
            </a:r>
            <a:r>
              <a:rPr lang="sk-SK" dirty="0">
                <a:solidFill>
                  <a:srgbClr val="FF0000"/>
                </a:solidFill>
              </a:rPr>
              <a:t>dva/tri/štyri </a:t>
            </a:r>
            <a:r>
              <a:rPr lang="sk-SK" dirty="0" smtClean="0">
                <a:solidFill>
                  <a:srgbClr val="FF0000"/>
                </a:solidFill>
              </a:rPr>
              <a:t>týždne, päť týždňov</a:t>
            </a:r>
            <a:endParaRPr lang="sk-SK" dirty="0">
              <a:solidFill>
                <a:srgbClr val="FF0000"/>
              </a:solidFill>
            </a:endParaRPr>
          </a:p>
          <a:p>
            <a:r>
              <a:rPr lang="sk-SK" dirty="0" smtClean="0">
                <a:solidFill>
                  <a:srgbClr val="FF0000"/>
                </a:solidFill>
              </a:rPr>
              <a:t>jeden mesiac, dva/tri/štyri mesiace, päť mesiacov</a:t>
            </a:r>
          </a:p>
          <a:p>
            <a:endParaRPr lang="sk-SK" dirty="0" smtClean="0">
              <a:solidFill>
                <a:srgbClr val="FF0000"/>
              </a:solidFill>
            </a:endParaRPr>
          </a:p>
          <a:p>
            <a:r>
              <a:rPr lang="sk-SK" dirty="0" smtClean="0">
                <a:solidFill>
                  <a:srgbClr val="00B050"/>
                </a:solidFill>
              </a:rPr>
              <a:t>Prišiel som študovať, pracovať, na dovolenku, ako turista, ako turistka</a:t>
            </a:r>
            <a:endParaRPr lang="sk-SK" dirty="0">
              <a:solidFill>
                <a:srgbClr val="00B050"/>
              </a:solidFill>
            </a:endParaRPr>
          </a:p>
          <a:p>
            <a:endParaRPr lang="sk-SK" dirty="0"/>
          </a:p>
        </p:txBody>
      </p:sp>
    </p:spTree>
    <p:extLst>
      <p:ext uri="{BB962C8B-B14F-4D97-AF65-F5344CB8AC3E}">
        <p14:creationId xmlns:p14="http://schemas.microsoft.com/office/powerpoint/2010/main" val="7513929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Motív balíka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1137</TotalTime>
  <Words>589</Words>
  <Application>Microsoft Office PowerPoint</Application>
  <PresentationFormat>Širokouhlá</PresentationFormat>
  <Paragraphs>165</Paragraphs>
  <Slides>23</Slides>
  <Notes>0</Notes>
  <HiddenSlides>0</HiddenSlides>
  <MMClips>0</MMClips>
  <ScaleCrop>false</ScaleCrop>
  <HeadingPairs>
    <vt:vector size="6" baseType="variant">
      <vt:variant>
        <vt:lpstr>Použité písma</vt:lpstr>
      </vt:variant>
      <vt:variant>
        <vt:i4>3</vt:i4>
      </vt:variant>
      <vt:variant>
        <vt:lpstr>Motív</vt:lpstr>
      </vt:variant>
      <vt:variant>
        <vt:i4>1</vt:i4>
      </vt:variant>
      <vt:variant>
        <vt:lpstr>Nadpisy snímok</vt:lpstr>
      </vt:variant>
      <vt:variant>
        <vt:i4>23</vt:i4>
      </vt:variant>
    </vt:vector>
  </HeadingPairs>
  <TitlesOfParts>
    <vt:vector size="27" baseType="lpstr">
      <vt:lpstr>Arial</vt:lpstr>
      <vt:lpstr>Calibri</vt:lpstr>
      <vt:lpstr>Calibri Light</vt:lpstr>
      <vt:lpstr>Motív balíka Office</vt:lpstr>
      <vt:lpstr>Словацька мова 1 slovenský jazyk 1</vt:lpstr>
      <vt:lpstr>Pozdravy a spoločenské formulky</vt:lpstr>
      <vt:lpstr>Prezentácia programu PowerPoint</vt:lpstr>
      <vt:lpstr>Obraz  Alfonz Mucha</vt:lpstr>
      <vt:lpstr>Doplňte dialóg.  Použite slovesá, ktoré sú v spodnej časti snímky.</vt:lpstr>
      <vt:lpstr>Doplňte dialóg.  Použite slovesá, ktoré sú v spodnej časti snímky.</vt:lpstr>
      <vt:lpstr>Prezentácia programu PowerPoint</vt:lpstr>
      <vt:lpstr>Prezentácia programu PowerPoint</vt:lpstr>
      <vt:lpstr>byť</vt:lpstr>
      <vt:lpstr>Doplňte tvary slovesa BYŤ namiesto znaku.</vt:lpstr>
      <vt:lpstr>Prezentácia programu PowerPoint</vt:lpstr>
      <vt:lpstr>Prezentácia programu PowerPoint</vt:lpstr>
      <vt:lpstr>Predstavte sa. Kto ste? Odkiaľ ste?</vt:lpstr>
      <vt:lpstr>Kto ste? Odkiaľ ste?</vt:lpstr>
      <vt:lpstr>Prezentácia programu PowerPoint</vt:lpstr>
      <vt:lpstr>BYŤ</vt:lpstr>
      <vt:lpstr>Prezentácia programu PowerPoint</vt:lpstr>
      <vt:lpstr>Napíšte odpovede na otázky.</vt:lpstr>
      <vt:lpstr>http://kesselova.unipo.sk/</vt:lpstr>
      <vt:lpstr>Čo rád/rada robíte?</vt:lpstr>
      <vt:lpstr>Vzor volať</vt:lpstr>
      <vt:lpstr>Vzor čítať </vt:lpstr>
      <vt:lpstr>Odpovedzte na otázky: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Slovenská republika ako samostatný štát</dc:title>
  <dc:creator>User</dc:creator>
  <cp:lastModifiedBy>Kesselová Jana</cp:lastModifiedBy>
  <cp:revision>108</cp:revision>
  <dcterms:created xsi:type="dcterms:W3CDTF">2019-08-31T19:18:45Z</dcterms:created>
  <dcterms:modified xsi:type="dcterms:W3CDTF">2023-09-10T17:15:34Z</dcterms:modified>
</cp:coreProperties>
</file>