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58" r:id="rId5"/>
    <p:sldId id="263" r:id="rId6"/>
    <p:sldId id="272" r:id="rId7"/>
    <p:sldId id="259" r:id="rId8"/>
    <p:sldId id="257" r:id="rId9"/>
    <p:sldId id="265" r:id="rId10"/>
    <p:sldId id="266" r:id="rId11"/>
    <p:sldId id="267" r:id="rId12"/>
    <p:sldId id="260" r:id="rId13"/>
    <p:sldId id="261" r:id="rId14"/>
    <p:sldId id="262" r:id="rId15"/>
    <p:sldId id="268" r:id="rId16"/>
    <p:sldId id="269" r:id="rId1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6611-2C20-4CD9-8060-1E98743DEEF3}" type="datetimeFigureOut">
              <a:rPr lang="sk-SK" smtClean="0"/>
              <a:t>6. 10. 2022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9BC1-7A29-414C-87A3-C8A9CFE52A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3548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6611-2C20-4CD9-8060-1E98743DEEF3}" type="datetimeFigureOut">
              <a:rPr lang="sk-SK" smtClean="0"/>
              <a:t>6. 10. 2022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9BC1-7A29-414C-87A3-C8A9CFE52A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1817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6611-2C20-4CD9-8060-1E98743DEEF3}" type="datetimeFigureOut">
              <a:rPr lang="sk-SK" smtClean="0"/>
              <a:t>6. 10. 2022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9BC1-7A29-414C-87A3-C8A9CFE52A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37639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6611-2C20-4CD9-8060-1E98743DEEF3}" type="datetimeFigureOut">
              <a:rPr lang="sk-SK" smtClean="0"/>
              <a:t>6. 10. 2022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9BC1-7A29-414C-87A3-C8A9CFE52A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5121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6611-2C20-4CD9-8060-1E98743DEEF3}" type="datetimeFigureOut">
              <a:rPr lang="sk-SK" smtClean="0"/>
              <a:t>6. 10. 2022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9BC1-7A29-414C-87A3-C8A9CFE52A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1284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6611-2C20-4CD9-8060-1E98743DEEF3}" type="datetimeFigureOut">
              <a:rPr lang="sk-SK" smtClean="0"/>
              <a:t>6. 10. 2022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9BC1-7A29-414C-87A3-C8A9CFE52A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881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6611-2C20-4CD9-8060-1E98743DEEF3}" type="datetimeFigureOut">
              <a:rPr lang="sk-SK" smtClean="0"/>
              <a:t>6. 10. 2022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9BC1-7A29-414C-87A3-C8A9CFE52A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56979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6611-2C20-4CD9-8060-1E98743DEEF3}" type="datetimeFigureOut">
              <a:rPr lang="sk-SK" smtClean="0"/>
              <a:t>6. 10. 2022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9BC1-7A29-414C-87A3-C8A9CFE52A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2198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6611-2C20-4CD9-8060-1E98743DEEF3}" type="datetimeFigureOut">
              <a:rPr lang="sk-SK" smtClean="0"/>
              <a:t>6. 10. 2022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9BC1-7A29-414C-87A3-C8A9CFE52A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462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6611-2C20-4CD9-8060-1E98743DEEF3}" type="datetimeFigureOut">
              <a:rPr lang="sk-SK" smtClean="0"/>
              <a:t>6. 10. 2022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9BC1-7A29-414C-87A3-C8A9CFE52A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2269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6611-2C20-4CD9-8060-1E98743DEEF3}" type="datetimeFigureOut">
              <a:rPr lang="sk-SK" smtClean="0"/>
              <a:t>6. 10. 2022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9BC1-7A29-414C-87A3-C8A9CFE52A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3352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F6611-2C20-4CD9-8060-1E98743DEEF3}" type="datetimeFigureOut">
              <a:rPr lang="sk-SK" smtClean="0"/>
              <a:t>6. 10. 2022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79BC1-7A29-414C-87A3-C8A9CFE52A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6032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3600" b="1" dirty="0" smtClean="0"/>
              <a:t>Spoluhlásky d, t, n, l, ď, ť, ň, ľ.</a:t>
            </a:r>
            <a:br>
              <a:rPr lang="sk-SK" sz="3600" b="1" dirty="0" smtClean="0"/>
            </a:br>
            <a:r>
              <a:rPr lang="sk-SK" sz="3600" b="1" dirty="0" smtClean="0"/>
              <a:t>Slabiky de, </a:t>
            </a:r>
            <a:r>
              <a:rPr lang="sk-SK" sz="3600" b="1" dirty="0" err="1" smtClean="0"/>
              <a:t>te</a:t>
            </a:r>
            <a:r>
              <a:rPr lang="sk-SK" sz="3600" b="1" dirty="0" smtClean="0"/>
              <a:t>, </a:t>
            </a:r>
            <a:r>
              <a:rPr lang="sk-SK" sz="3600" b="1" dirty="0" err="1" smtClean="0"/>
              <a:t>ne</a:t>
            </a:r>
            <a:r>
              <a:rPr lang="sk-SK" sz="3600" b="1" dirty="0" smtClean="0"/>
              <a:t>, </a:t>
            </a:r>
            <a:r>
              <a:rPr lang="sk-SK" sz="3600" b="1" dirty="0" err="1" smtClean="0"/>
              <a:t>le</a:t>
            </a:r>
            <a:r>
              <a:rPr lang="sk-SK" sz="3600" b="1" dirty="0" smtClean="0"/>
              <a:t>, di, ti, </a:t>
            </a:r>
            <a:r>
              <a:rPr lang="sk-SK" sz="3600" b="1" dirty="0" err="1" smtClean="0"/>
              <a:t>ni</a:t>
            </a:r>
            <a:r>
              <a:rPr lang="sk-SK" sz="3600" b="1" dirty="0" smtClean="0"/>
              <a:t>, li.</a:t>
            </a:r>
            <a:endParaRPr lang="sk-SK" sz="36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b="1" dirty="0" smtClean="0"/>
              <a:t>Dni v týždni. Divadlo </a:t>
            </a:r>
            <a:r>
              <a:rPr lang="sk-SK" b="1" smtClean="0"/>
              <a:t>a univerzita</a:t>
            </a:r>
            <a:r>
              <a:rPr lang="sk-SK" smtClean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5130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Opakovanie</a:t>
            </a:r>
            <a:br>
              <a:rPr lang="sk-SK" dirty="0" smtClean="0"/>
            </a:br>
            <a:r>
              <a:rPr lang="sk-SK" dirty="0" smtClean="0"/>
              <a:t>hláska </a:t>
            </a:r>
            <a:r>
              <a:rPr lang="sk-SK" b="1" dirty="0" smtClean="0">
                <a:solidFill>
                  <a:srgbClr val="FF0000"/>
                </a:solidFill>
              </a:rPr>
              <a:t>ch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/>
              <a:t>2+3=6   </a:t>
            </a:r>
          </a:p>
          <a:p>
            <a:endParaRPr lang="sk-SK" dirty="0" smtClean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451" y="1837142"/>
            <a:ext cx="1838173" cy="253304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409" y="1873409"/>
            <a:ext cx="3784151" cy="200104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293" y="1827313"/>
            <a:ext cx="2247900" cy="2552700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735780" y="5186165"/>
            <a:ext cx="1471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chyba</a:t>
            </a:r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6901391" y="5186165"/>
            <a:ext cx="1471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chýba</a:t>
            </a:r>
            <a:endParaRPr lang="sk-SK" dirty="0"/>
          </a:p>
        </p:txBody>
      </p:sp>
      <p:sp>
        <p:nvSpPr>
          <p:cNvPr id="10" name="BlokTextu 9"/>
          <p:cNvSpPr txBox="1"/>
          <p:nvPr/>
        </p:nvSpPr>
        <p:spPr>
          <a:xfrm>
            <a:off x="3211775" y="5186165"/>
            <a:ext cx="1471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chata</a:t>
            </a:r>
            <a:endParaRPr lang="sk-SK" dirty="0"/>
          </a:p>
        </p:txBody>
      </p:sp>
      <p:sp>
        <p:nvSpPr>
          <p:cNvPr id="11" name="BlokTextu 10"/>
          <p:cNvSpPr txBox="1"/>
          <p:nvPr/>
        </p:nvSpPr>
        <p:spPr>
          <a:xfrm>
            <a:off x="10010643" y="5186165"/>
            <a:ext cx="1471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chorý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5898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Opakovanie</a:t>
            </a:r>
            <a:br>
              <a:rPr lang="sk-SK" dirty="0"/>
            </a:br>
            <a:r>
              <a:rPr lang="sk-SK" dirty="0"/>
              <a:t>hláska </a:t>
            </a:r>
            <a:r>
              <a:rPr lang="sk-SK" dirty="0" smtClean="0"/>
              <a:t>a písmeno </a:t>
            </a:r>
            <a:r>
              <a:rPr lang="sk-SK" b="1" dirty="0" smtClean="0">
                <a:solidFill>
                  <a:srgbClr val="FF0000"/>
                </a:solidFill>
              </a:rPr>
              <a:t>y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syn</a:t>
            </a:r>
          </a:p>
          <a:p>
            <a:r>
              <a:rPr lang="sk-SK" dirty="0" smtClean="0"/>
              <a:t>syr</a:t>
            </a:r>
          </a:p>
          <a:p>
            <a:r>
              <a:rPr lang="sk-SK" dirty="0" smtClean="0"/>
              <a:t>ryba</a:t>
            </a:r>
          </a:p>
          <a:p>
            <a:r>
              <a:rPr lang="sk-S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zeleninový </a:t>
            </a:r>
            <a:r>
              <a:rPr lang="sk-SK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šalát</a:t>
            </a:r>
          </a:p>
          <a:p>
            <a:r>
              <a:rPr lang="sk-S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pečený </a:t>
            </a:r>
            <a:r>
              <a:rPr lang="sk-SK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pstruh</a:t>
            </a:r>
          </a:p>
          <a:p>
            <a:r>
              <a:rPr lang="sk-SK" dirty="0" smtClean="0"/>
              <a:t>kyslý citrón</a:t>
            </a:r>
          </a:p>
          <a:p>
            <a:r>
              <a:rPr lang="sk-SK" dirty="0" smtClean="0"/>
              <a:t>bicykel</a:t>
            </a:r>
          </a:p>
          <a:p>
            <a:r>
              <a:rPr lang="sk-SK" dirty="0" smtClean="0"/>
              <a:t>hladký</a:t>
            </a:r>
          </a:p>
          <a:p>
            <a:r>
              <a:rPr lang="sk-SK" dirty="0" smtClean="0"/>
              <a:t>drsný</a:t>
            </a:r>
          </a:p>
          <a:p>
            <a:endParaRPr lang="sk-SK" dirty="0"/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555" y="2818905"/>
            <a:ext cx="2119994" cy="1394951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374" y="4748440"/>
            <a:ext cx="824476" cy="114528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876" y="4923008"/>
            <a:ext cx="1271148" cy="138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4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Nech sa páči. Na zdravie. Prepáč/prepáčte.</a:t>
            </a: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906" y="1690688"/>
            <a:ext cx="6544056" cy="512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30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Dni v týždni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45426"/>
            <a:ext cx="6842760" cy="3039739"/>
          </a:xfrm>
        </p:spPr>
      </p:pic>
      <p:sp>
        <p:nvSpPr>
          <p:cNvPr id="5" name="BlokTextu 4"/>
          <p:cNvSpPr txBox="1"/>
          <p:nvPr/>
        </p:nvSpPr>
        <p:spPr>
          <a:xfrm>
            <a:off x="2103121" y="5396747"/>
            <a:ext cx="3632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 smtClean="0"/>
              <a:t>deň [</a:t>
            </a:r>
            <a:r>
              <a:rPr lang="sk-SK" sz="4000" dirty="0" err="1" smtClean="0"/>
              <a:t>ďeň</a:t>
            </a:r>
            <a:r>
              <a:rPr lang="sk-SK" sz="4000" dirty="0" smtClean="0"/>
              <a:t>]</a:t>
            </a:r>
            <a:endParaRPr lang="sk-SK" sz="4000" dirty="0"/>
          </a:p>
        </p:txBody>
      </p:sp>
      <p:sp>
        <p:nvSpPr>
          <p:cNvPr id="6" name="BlokTextu 5"/>
          <p:cNvSpPr txBox="1"/>
          <p:nvPr/>
        </p:nvSpPr>
        <p:spPr>
          <a:xfrm>
            <a:off x="5522423" y="5396747"/>
            <a:ext cx="3632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 smtClean="0"/>
              <a:t>týždeň [</a:t>
            </a:r>
            <a:r>
              <a:rPr lang="sk-SK" sz="4000" dirty="0" err="1" smtClean="0"/>
              <a:t>týžďeň</a:t>
            </a:r>
            <a:r>
              <a:rPr lang="sk-SK" sz="4000" dirty="0" smtClean="0"/>
              <a:t>]</a:t>
            </a:r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254170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45" y="1886988"/>
            <a:ext cx="9983192" cy="212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88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Spoluhlásky 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d, t, n, </a:t>
            </a:r>
            <a:r>
              <a:rPr lang="sk-SK" dirty="0" smtClean="0"/>
              <a:t>l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b="1" dirty="0" smtClean="0"/>
              <a:t>dom </a:t>
            </a:r>
          </a:p>
          <a:p>
            <a:r>
              <a:rPr lang="sk-SK" b="1" dirty="0" smtClean="0"/>
              <a:t>taška </a:t>
            </a:r>
          </a:p>
          <a:p>
            <a:r>
              <a:rPr lang="sk-SK" b="1" dirty="0" smtClean="0"/>
              <a:t>noha </a:t>
            </a:r>
          </a:p>
          <a:p>
            <a:r>
              <a:rPr lang="sk-SK" b="1" dirty="0" smtClean="0"/>
              <a:t>lavica</a:t>
            </a:r>
            <a:br>
              <a:rPr lang="sk-SK" b="1" dirty="0" smtClean="0"/>
            </a:b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ď, ť, ň, ľ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b="1" dirty="0" smtClean="0"/>
              <a:t>ďaleko </a:t>
            </a:r>
          </a:p>
          <a:p>
            <a:r>
              <a:rPr lang="sk-SK" b="1" dirty="0" smtClean="0"/>
              <a:t>ťažký </a:t>
            </a:r>
          </a:p>
          <a:p>
            <a:r>
              <a:rPr lang="sk-SK" b="1" dirty="0" smtClean="0"/>
              <a:t>ňuchať</a:t>
            </a:r>
          </a:p>
          <a:p>
            <a:r>
              <a:rPr lang="sk-SK" b="1" dirty="0" smtClean="0"/>
              <a:t>voňať </a:t>
            </a:r>
          </a:p>
          <a:p>
            <a:r>
              <a:rPr lang="sk-SK" b="1" dirty="0" smtClean="0"/>
              <a:t>fľaša</a:t>
            </a:r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463" y="3972184"/>
            <a:ext cx="1617863" cy="155563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463" y="2892895"/>
            <a:ext cx="1011123" cy="107928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260" y="2440451"/>
            <a:ext cx="1303020" cy="826233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260" y="3346711"/>
            <a:ext cx="1700348" cy="882232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762" y="4308970"/>
            <a:ext cx="1236518" cy="76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3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d, t, n, </a:t>
            </a:r>
            <a:r>
              <a:rPr lang="sk-SK" b="1" dirty="0" smtClean="0"/>
              <a:t>l vyslov ako ď, ť, ň, ľ</a:t>
            </a:r>
            <a:endParaRPr lang="sk-SK" b="1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0000"/>
                </a:solidFill>
              </a:rPr>
              <a:t>d, t, n, l + e, i, í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deti			ticho</a:t>
            </a:r>
          </a:p>
          <a:p>
            <a:r>
              <a:rPr lang="sk-SK" dirty="0" smtClean="0"/>
              <a:t>divadlo		nikto</a:t>
            </a:r>
          </a:p>
          <a:p>
            <a:r>
              <a:rPr lang="sk-SK" dirty="0" smtClean="0"/>
              <a:t>Kremnica		telo</a:t>
            </a:r>
          </a:p>
          <a:p>
            <a:r>
              <a:rPr lang="sk-SK" dirty="0" smtClean="0"/>
              <a:t>tebe                          slovník               </a:t>
            </a:r>
          </a:p>
          <a:p>
            <a:r>
              <a:rPr lang="sk-SK" dirty="0" smtClean="0"/>
              <a:t>dnes                          rybník        </a:t>
            </a:r>
          </a:p>
          <a:p>
            <a:r>
              <a:rPr lang="sk-SK" dirty="0" smtClean="0"/>
              <a:t>nedeľa</a:t>
            </a:r>
          </a:p>
          <a:p>
            <a:r>
              <a:rPr lang="sk-SK" dirty="0" smtClean="0"/>
              <a:t>les</a:t>
            </a:r>
          </a:p>
          <a:p>
            <a:r>
              <a:rPr lang="sk-SK" dirty="0" smtClean="0"/>
              <a:t>dívať sa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d, t, n, l </a:t>
            </a:r>
            <a:r>
              <a:rPr lang="sk-SK" dirty="0" smtClean="0">
                <a:solidFill>
                  <a:srgbClr val="FF0000"/>
                </a:solidFill>
              </a:rPr>
              <a:t>+ </a:t>
            </a:r>
            <a:r>
              <a:rPr lang="sk-SK" dirty="0" err="1" smtClean="0">
                <a:solidFill>
                  <a:srgbClr val="FF0000"/>
                </a:solidFill>
              </a:rPr>
              <a:t>ia</a:t>
            </a:r>
            <a:r>
              <a:rPr lang="sk-SK" dirty="0" smtClean="0">
                <a:solidFill>
                  <a:srgbClr val="FF0000"/>
                </a:solidFill>
              </a:rPr>
              <a:t>, </a:t>
            </a:r>
            <a:r>
              <a:rPr lang="sk-SK" dirty="0" err="1" smtClean="0">
                <a:solidFill>
                  <a:srgbClr val="FF0000"/>
                </a:solidFill>
              </a:rPr>
              <a:t>ie</a:t>
            </a:r>
            <a:r>
              <a:rPr lang="sk-SK" dirty="0" smtClean="0">
                <a:solidFill>
                  <a:srgbClr val="FF0000"/>
                </a:solidFill>
              </a:rPr>
              <a:t>, </a:t>
            </a:r>
            <a:r>
              <a:rPr lang="sk-SK" dirty="0" err="1" smtClean="0">
                <a:solidFill>
                  <a:srgbClr val="FF0000"/>
                </a:solidFill>
              </a:rPr>
              <a:t>iu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diaľka</a:t>
            </a:r>
          </a:p>
          <a:p>
            <a:r>
              <a:rPr lang="sk-SK" dirty="0" smtClean="0"/>
              <a:t>dievča</a:t>
            </a:r>
          </a:p>
          <a:p>
            <a:r>
              <a:rPr lang="sk-SK" dirty="0" smtClean="0"/>
              <a:t>napätie</a:t>
            </a:r>
          </a:p>
          <a:p>
            <a:r>
              <a:rPr lang="sk-SK" dirty="0" smtClean="0"/>
              <a:t>diera</a:t>
            </a:r>
          </a:p>
          <a:p>
            <a:r>
              <a:rPr lang="sk-SK" dirty="0" smtClean="0"/>
              <a:t>vytiahnuť</a:t>
            </a:r>
          </a:p>
          <a:p>
            <a:r>
              <a:rPr lang="sk-SK" dirty="0" smtClean="0"/>
              <a:t>pani -- paniu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7845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NEBYŤ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ja nie som</a:t>
            </a:r>
          </a:p>
          <a:p>
            <a:r>
              <a:rPr lang="sk-SK" dirty="0" smtClean="0"/>
              <a:t>ty nie si</a:t>
            </a:r>
          </a:p>
          <a:p>
            <a:r>
              <a:rPr lang="sk-SK" dirty="0" smtClean="0"/>
              <a:t>on nie je</a:t>
            </a:r>
          </a:p>
          <a:p>
            <a:r>
              <a:rPr lang="sk-SK" dirty="0" smtClean="0"/>
              <a:t>ona nie je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my nie sme</a:t>
            </a:r>
          </a:p>
          <a:p>
            <a:r>
              <a:rPr lang="sk-SK" dirty="0" smtClean="0"/>
              <a:t>vy nie ste</a:t>
            </a:r>
          </a:p>
          <a:p>
            <a:r>
              <a:rPr lang="sk-SK" dirty="0" smtClean="0"/>
              <a:t>oni nie sú</a:t>
            </a:r>
          </a:p>
          <a:p>
            <a:r>
              <a:rPr lang="sk-SK" dirty="0" smtClean="0"/>
              <a:t>ony nie sú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8707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tvary slovesa byť a nebyť.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Ja ...... Slovák/Slovenka, ja ....... Ukrajinec/Ukrajinka.</a:t>
            </a:r>
          </a:p>
          <a:p>
            <a:r>
              <a:rPr lang="sk-SK" dirty="0" smtClean="0"/>
              <a:t>My ...... Študenti Filologickej, my ..... študenti Fakulty histórie.  </a:t>
            </a:r>
          </a:p>
          <a:p>
            <a:r>
              <a:rPr lang="sk-SK" dirty="0" smtClean="0"/>
              <a:t>Odkiaľ ...... vy?</a:t>
            </a:r>
          </a:p>
          <a:p>
            <a:r>
              <a:rPr lang="sk-SK" dirty="0" smtClean="0"/>
              <a:t>My ....... z Poľska, my ...... z Ukrajiny.</a:t>
            </a:r>
          </a:p>
          <a:p>
            <a:r>
              <a:rPr lang="sk-SK" dirty="0" smtClean="0"/>
              <a:t>Ty ...... študent medicíny?</a:t>
            </a:r>
          </a:p>
          <a:p>
            <a:r>
              <a:rPr lang="sk-SK" dirty="0" smtClean="0"/>
              <a:t>Nie, ja ..... študent medicíny, ja .......... študent histórie.</a:t>
            </a:r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9537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tvary slovesa </a:t>
            </a:r>
            <a:r>
              <a:rPr lang="sk-SK" i="1" dirty="0" smtClean="0">
                <a:solidFill>
                  <a:srgbClr val="00B050"/>
                </a:solidFill>
              </a:rPr>
              <a:t>byť</a:t>
            </a:r>
            <a:r>
              <a:rPr lang="sk-SK" dirty="0" smtClean="0"/>
              <a:t> a </a:t>
            </a:r>
            <a:r>
              <a:rPr lang="sk-SK" i="1" dirty="0" smtClean="0">
                <a:solidFill>
                  <a:srgbClr val="FF0000"/>
                </a:solidFill>
              </a:rPr>
              <a:t>nebyť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Ja </a:t>
            </a:r>
            <a:r>
              <a:rPr lang="sk-SK" dirty="0" smtClean="0">
                <a:solidFill>
                  <a:srgbClr val="FF0000"/>
                </a:solidFill>
              </a:rPr>
              <a:t>nie som </a:t>
            </a:r>
            <a:r>
              <a:rPr lang="sk-SK" dirty="0" smtClean="0"/>
              <a:t>Slovák/Slovenka, </a:t>
            </a:r>
            <a:r>
              <a:rPr lang="sk-SK" dirty="0" smtClean="0">
                <a:solidFill>
                  <a:srgbClr val="00B050"/>
                </a:solidFill>
              </a:rPr>
              <a:t>ja som </a:t>
            </a:r>
            <a:r>
              <a:rPr lang="sk-SK" dirty="0" smtClean="0"/>
              <a:t>Ukrajinec/Ukrajinka.</a:t>
            </a:r>
          </a:p>
          <a:p>
            <a:r>
              <a:rPr lang="sk-SK" dirty="0" smtClean="0"/>
              <a:t>My </a:t>
            </a:r>
            <a:r>
              <a:rPr lang="sk-SK" dirty="0" smtClean="0">
                <a:solidFill>
                  <a:srgbClr val="FF0000"/>
                </a:solidFill>
              </a:rPr>
              <a:t>nie sme </a:t>
            </a:r>
            <a:r>
              <a:rPr lang="sk-SK" dirty="0" smtClean="0"/>
              <a:t>študenti Filologickej fakulty, </a:t>
            </a:r>
            <a:r>
              <a:rPr lang="sk-SK" dirty="0" smtClean="0">
                <a:solidFill>
                  <a:srgbClr val="00B050"/>
                </a:solidFill>
              </a:rPr>
              <a:t>my sme </a:t>
            </a:r>
            <a:r>
              <a:rPr lang="sk-SK" dirty="0" smtClean="0"/>
              <a:t>študenti Fakulty histórie.  </a:t>
            </a:r>
          </a:p>
          <a:p>
            <a:r>
              <a:rPr lang="sk-SK" dirty="0" smtClean="0"/>
              <a:t>Odkiaľ </a:t>
            </a:r>
            <a:r>
              <a:rPr lang="sk-SK" dirty="0" smtClean="0">
                <a:solidFill>
                  <a:srgbClr val="00B050"/>
                </a:solidFill>
              </a:rPr>
              <a:t>ste vy</a:t>
            </a:r>
            <a:r>
              <a:rPr lang="sk-SK" dirty="0" smtClean="0"/>
              <a:t>?</a:t>
            </a:r>
          </a:p>
          <a:p>
            <a:r>
              <a:rPr lang="sk-SK" dirty="0" smtClean="0"/>
              <a:t>My </a:t>
            </a:r>
            <a:r>
              <a:rPr lang="sk-SK" dirty="0" smtClean="0">
                <a:solidFill>
                  <a:srgbClr val="FF0000"/>
                </a:solidFill>
              </a:rPr>
              <a:t>nie sme </a:t>
            </a:r>
            <a:r>
              <a:rPr lang="sk-SK" dirty="0" smtClean="0"/>
              <a:t>z Poľska, </a:t>
            </a:r>
            <a:r>
              <a:rPr lang="sk-SK" dirty="0" smtClean="0">
                <a:solidFill>
                  <a:srgbClr val="00B050"/>
                </a:solidFill>
              </a:rPr>
              <a:t>my sme </a:t>
            </a:r>
            <a:r>
              <a:rPr lang="sk-SK" dirty="0" smtClean="0"/>
              <a:t>z Ukrajiny.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Ty si </a:t>
            </a:r>
            <a:r>
              <a:rPr lang="sk-SK" dirty="0" smtClean="0"/>
              <a:t>študent medicíny?</a:t>
            </a:r>
          </a:p>
          <a:p>
            <a:r>
              <a:rPr lang="sk-SK" dirty="0" smtClean="0"/>
              <a:t>Nie, ja </a:t>
            </a:r>
            <a:r>
              <a:rPr lang="sk-SK" dirty="0" smtClean="0">
                <a:solidFill>
                  <a:srgbClr val="FF0000"/>
                </a:solidFill>
              </a:rPr>
              <a:t>nie som </a:t>
            </a:r>
            <a:r>
              <a:rPr lang="sk-SK" dirty="0" smtClean="0"/>
              <a:t>študent medicíny, </a:t>
            </a:r>
            <a:r>
              <a:rPr lang="sk-SK" dirty="0" smtClean="0">
                <a:solidFill>
                  <a:srgbClr val="00B050"/>
                </a:solidFill>
              </a:rPr>
              <a:t>ja som </a:t>
            </a:r>
            <a:r>
              <a:rPr lang="sk-SK" dirty="0" smtClean="0"/>
              <a:t>študent histórie.</a:t>
            </a:r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1837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ál 3"/>
          <p:cNvSpPr/>
          <p:nvPr/>
        </p:nvSpPr>
        <p:spPr>
          <a:xfrm>
            <a:off x="6708371" y="3790604"/>
            <a:ext cx="1704109" cy="407323"/>
          </a:xfrm>
          <a:prstGeom prst="ellipse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Slovenské národné divadlo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Slovenské národné divadlo začalo písať svoje dejiny v roku 1920.</a:t>
            </a:r>
          </a:p>
          <a:p>
            <a:r>
              <a:rPr lang="sk-SK" dirty="0" smtClean="0"/>
              <a:t>Mnohí neverili, že vznik divadla v Bratislave je dobrá idea.</a:t>
            </a:r>
          </a:p>
          <a:p>
            <a:r>
              <a:rPr lang="sk-SK" dirty="0" smtClean="0"/>
              <a:t>V Bratislave sa hovorilo troma jazykmi: po slovensky, po nemecky a po maďarsky. </a:t>
            </a:r>
          </a:p>
          <a:p>
            <a:r>
              <a:rPr lang="sk-SK" dirty="0" smtClean="0"/>
              <a:t>Ale divadlo v slovenčine nemalo žiadnu tradíciu.</a:t>
            </a:r>
          </a:p>
          <a:p>
            <a:r>
              <a:rPr lang="sk-SK" dirty="0" smtClean="0"/>
              <a:t>Slovenské národné divadlo sa rýchlo rozvíjalo.</a:t>
            </a:r>
          </a:p>
          <a:p>
            <a:r>
              <a:rPr lang="sk-SK" dirty="0" smtClean="0"/>
              <a:t>Dnešné Slovenské národné divadlo má tri zložky: činohra, opera a balet.</a:t>
            </a:r>
          </a:p>
          <a:p>
            <a:r>
              <a:rPr lang="sk-SK" dirty="0" smtClean="0"/>
              <a:t>Divadlo má historickú aj novú budovu.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4414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Slovenské národné divadlo v Bratislave</a:t>
            </a:r>
            <a:endParaRPr lang="sk-SK" dirty="0"/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35017"/>
            <a:ext cx="5181600" cy="3532553"/>
          </a:xfrm>
        </p:spPr>
      </p:pic>
      <p:pic>
        <p:nvPicPr>
          <p:cNvPr id="6" name="Zástupný objekt pre obsah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437037"/>
            <a:ext cx="5181600" cy="3128513"/>
          </a:xfrm>
        </p:spPr>
      </p:pic>
    </p:spTree>
    <p:extLst>
      <p:ext uri="{BB962C8B-B14F-4D97-AF65-F5344CB8AC3E}">
        <p14:creationId xmlns:p14="http://schemas.microsoft.com/office/powerpoint/2010/main" val="145471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D, t, n – vyslov tvrdo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77" y="3042458"/>
            <a:ext cx="9442634" cy="1434324"/>
          </a:xfrm>
        </p:spPr>
      </p:pic>
    </p:spTree>
    <p:extLst>
      <p:ext uri="{BB962C8B-B14F-4D97-AF65-F5344CB8AC3E}">
        <p14:creationId xmlns:p14="http://schemas.microsoft.com/office/powerpoint/2010/main" val="290245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 univerzite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7931"/>
          </a:xfrm>
        </p:spPr>
        <p:txBody>
          <a:bodyPr>
            <a:normAutofit fontScale="70000" lnSpcReduction="20000"/>
          </a:bodyPr>
          <a:lstStyle/>
          <a:p>
            <a:r>
              <a:rPr lang="sk-SK" dirty="0" smtClean="0"/>
              <a:t>Študent: Dobrý deň.</a:t>
            </a:r>
          </a:p>
          <a:p>
            <a:r>
              <a:rPr lang="sk-SK" dirty="0" smtClean="0"/>
              <a:t>Úradníčka: Dobrý deň. Ako sa voláte?</a:t>
            </a:r>
          </a:p>
          <a:p>
            <a:r>
              <a:rPr lang="sk-SK" dirty="0" smtClean="0"/>
              <a:t>Študent: ................</a:t>
            </a:r>
          </a:p>
          <a:p>
            <a:r>
              <a:rPr lang="sk-SK" dirty="0" smtClean="0"/>
              <a:t>Úradníčka: Ako prosím?</a:t>
            </a:r>
          </a:p>
          <a:p>
            <a:r>
              <a:rPr lang="sk-SK" dirty="0" smtClean="0"/>
              <a:t>Študent: ................</a:t>
            </a:r>
          </a:p>
          <a:p>
            <a:r>
              <a:rPr lang="sk-SK" dirty="0" smtClean="0"/>
              <a:t>Úradníčka: Odkiaľ ste?</a:t>
            </a:r>
          </a:p>
          <a:p>
            <a:r>
              <a:rPr lang="sk-SK" dirty="0" smtClean="0"/>
              <a:t>Študent: ................</a:t>
            </a:r>
          </a:p>
          <a:p>
            <a:r>
              <a:rPr lang="sk-SK" dirty="0" smtClean="0"/>
              <a:t>Úradníčka: Čo študujete?</a:t>
            </a:r>
          </a:p>
          <a:p>
            <a:r>
              <a:rPr lang="sk-SK" dirty="0" smtClean="0"/>
              <a:t>Študent: ................</a:t>
            </a:r>
          </a:p>
          <a:p>
            <a:r>
              <a:rPr lang="sk-SK" dirty="0" smtClean="0"/>
              <a:t>Úradníčka: V akom jazyku študujete?</a:t>
            </a:r>
          </a:p>
          <a:p>
            <a:r>
              <a:rPr lang="sk-SK" dirty="0" smtClean="0"/>
              <a:t>Študent: ................</a:t>
            </a:r>
          </a:p>
          <a:p>
            <a:r>
              <a:rPr lang="sk-SK" dirty="0" smtClean="0"/>
              <a:t>Úradníčka: Hovoríte aj po slovensky?</a:t>
            </a:r>
          </a:p>
          <a:p>
            <a:r>
              <a:rPr lang="sk-SK" dirty="0" smtClean="0"/>
              <a:t>Študent: ................ Máte intenzívny kurz slovenského jazyka?</a:t>
            </a:r>
          </a:p>
          <a:p>
            <a:r>
              <a:rPr lang="sk-SK" dirty="0" smtClean="0"/>
              <a:t>Úradníčka: Áno, môžem Vás zapísať. 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9002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 univerzite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7931"/>
          </a:xfrm>
        </p:spPr>
        <p:txBody>
          <a:bodyPr>
            <a:normAutofit fontScale="70000" lnSpcReduction="20000"/>
          </a:bodyPr>
          <a:lstStyle/>
          <a:p>
            <a:r>
              <a:rPr lang="sk-SK" dirty="0" smtClean="0"/>
              <a:t>Študent: Dobrý deň.</a:t>
            </a:r>
          </a:p>
          <a:p>
            <a:r>
              <a:rPr lang="sk-SK" dirty="0" smtClean="0"/>
              <a:t>Úradníčka: Dobrý deň. ________________________</a:t>
            </a:r>
          </a:p>
          <a:p>
            <a:r>
              <a:rPr lang="sk-SK" dirty="0" smtClean="0"/>
              <a:t>Študent: Volám sa Natália </a:t>
            </a:r>
            <a:r>
              <a:rPr lang="sk-SK" dirty="0" err="1" smtClean="0"/>
              <a:t>Bubič</a:t>
            </a:r>
            <a:r>
              <a:rPr lang="sk-SK" dirty="0" smtClean="0"/>
              <a:t>.</a:t>
            </a:r>
          </a:p>
          <a:p>
            <a:r>
              <a:rPr lang="sk-SK" dirty="0" smtClean="0"/>
              <a:t>Úradníčka: _____________________?</a:t>
            </a:r>
          </a:p>
          <a:p>
            <a:r>
              <a:rPr lang="sk-SK" dirty="0" smtClean="0"/>
              <a:t>Študent: Natália </a:t>
            </a:r>
            <a:r>
              <a:rPr lang="sk-SK" dirty="0" err="1" smtClean="0"/>
              <a:t>Bubič</a:t>
            </a:r>
            <a:r>
              <a:rPr lang="sk-SK" dirty="0" smtClean="0"/>
              <a:t>.</a:t>
            </a:r>
          </a:p>
          <a:p>
            <a:r>
              <a:rPr lang="sk-SK" dirty="0" smtClean="0"/>
              <a:t>Úradníčka: ______________?</a:t>
            </a:r>
          </a:p>
          <a:p>
            <a:r>
              <a:rPr lang="sk-SK" dirty="0" smtClean="0"/>
              <a:t>Študent: Z Ukrajiny.</a:t>
            </a:r>
          </a:p>
          <a:p>
            <a:r>
              <a:rPr lang="sk-SK" dirty="0" smtClean="0"/>
              <a:t>Úradníčka: _______________?</a:t>
            </a:r>
          </a:p>
          <a:p>
            <a:r>
              <a:rPr lang="sk-SK" dirty="0" smtClean="0"/>
              <a:t>Študent: Históriu a archeológiu.</a:t>
            </a:r>
          </a:p>
          <a:p>
            <a:r>
              <a:rPr lang="sk-SK" dirty="0" smtClean="0"/>
              <a:t>Úradníčka: _______________?</a:t>
            </a:r>
          </a:p>
          <a:p>
            <a:r>
              <a:rPr lang="sk-SK" dirty="0" smtClean="0"/>
              <a:t>Študent: Po anglicky.</a:t>
            </a:r>
          </a:p>
          <a:p>
            <a:r>
              <a:rPr lang="sk-SK" dirty="0" smtClean="0"/>
              <a:t>Úradníčka: __________________?</a:t>
            </a:r>
          </a:p>
          <a:p>
            <a:r>
              <a:rPr lang="sk-SK" dirty="0" smtClean="0"/>
              <a:t>Študent: Áno, ale iba trochu. Máte intenzívny kurz slovenského jazyka?</a:t>
            </a:r>
          </a:p>
          <a:p>
            <a:r>
              <a:rPr lang="sk-SK" dirty="0" smtClean="0"/>
              <a:t>Úradníčka: _____________________________. 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2803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526</Words>
  <Application>Microsoft Office PowerPoint</Application>
  <PresentationFormat>Širokouhlá</PresentationFormat>
  <Paragraphs>122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Motív balíka Office</vt:lpstr>
      <vt:lpstr>Spoluhlásky d, t, n, l, ď, ť, ň, ľ. Slabiky de, te, ne, le, di, ti, ni, li.</vt:lpstr>
      <vt:lpstr>Opakovanie hláska ch</vt:lpstr>
      <vt:lpstr>Opakovanie hláska a písmeno y</vt:lpstr>
      <vt:lpstr>Nech sa páči. Na zdravie. Prepáč/prepáčte.</vt:lpstr>
      <vt:lpstr>Dni v týždni</vt:lpstr>
      <vt:lpstr>Prezentácia programu PowerPoint</vt:lpstr>
      <vt:lpstr>Spoluhlásky </vt:lpstr>
      <vt:lpstr>d, t, n, l vyslov ako ď, ť, ň, ľ</vt:lpstr>
      <vt:lpstr>NEBYŤ</vt:lpstr>
      <vt:lpstr>Doplňte tvary slovesa byť a nebyť.</vt:lpstr>
      <vt:lpstr>Doplňte tvary slovesa byť a nebyť.</vt:lpstr>
      <vt:lpstr>Slovenské národné divadlo</vt:lpstr>
      <vt:lpstr>Slovenské národné divadlo v Bratislave</vt:lpstr>
      <vt:lpstr>D, t, n – vyslov tvrdo</vt:lpstr>
      <vt:lpstr>Na univerzite</vt:lpstr>
      <vt:lpstr>Na univerzite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Kesselova</dc:creator>
  <cp:lastModifiedBy>Kesselová Jana</cp:lastModifiedBy>
  <cp:revision>19</cp:revision>
  <dcterms:created xsi:type="dcterms:W3CDTF">2020-09-27T16:56:45Z</dcterms:created>
  <dcterms:modified xsi:type="dcterms:W3CDTF">2022-10-06T17:49:12Z</dcterms:modified>
</cp:coreProperties>
</file>