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1" r:id="rId7"/>
    <p:sldId id="260" r:id="rId8"/>
    <p:sldId id="264" r:id="rId9"/>
    <p:sldId id="262" r:id="rId10"/>
    <p:sldId id="263" r:id="rId11"/>
    <p:sldId id="265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2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914D9E-AEF3-43F4-B7FD-BD54C5907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D868D56-0969-4033-88EF-F64C05C885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6E1A091-B176-4A2C-B8F2-6418046D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E21B1-0154-424B-BB51-781652D77949}" type="datetimeFigureOut">
              <a:rPr lang="sk-SK" smtClean="0"/>
              <a:t>30. 9. 2024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EA4E4E0-27A3-4F69-AFE3-D00C33CC9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38F17D9-80EE-4F28-9ED4-247E41D99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BAFE-A43E-4239-B1A9-C63F87AB117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3609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4813DA-DD96-4963-9452-4CF9FECD6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FA6EB6D-9763-48D0-AB15-F8129B4D1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6CAAF57-FCCA-421B-B476-ACDDA9A56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E21B1-0154-424B-BB51-781652D77949}" type="datetimeFigureOut">
              <a:rPr lang="sk-SK" smtClean="0"/>
              <a:t>30. 9. 2024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D880057-59C0-4F68-81F1-D1744BB84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F45C053-E8E4-4A00-AABE-05299CA92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BAFE-A43E-4239-B1A9-C63F87AB117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749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3E3A9B-68AC-4D26-9801-66DF9ADF9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56956C6-9C93-45B4-B455-F2BDD55BF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D0027CB-3DC0-4CF1-90E6-5A8FCA03A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E21B1-0154-424B-BB51-781652D77949}" type="datetimeFigureOut">
              <a:rPr lang="sk-SK" smtClean="0"/>
              <a:t>30. 9. 2024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B90B632-2862-4213-B224-85C5971D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9B81738-3DA2-4BB7-8085-F32E07C86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BAFE-A43E-4239-B1A9-C63F87AB117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7839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DDBCBF-914F-4A6A-A6EA-DFEC65A31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C3928CE-EE6D-4E41-BD5C-E64FE18E86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C927ACFC-3028-4F8D-BB6A-6A2EE5C72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9A7AA16-D8B9-40FB-8600-E062568CE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E21B1-0154-424B-BB51-781652D77949}" type="datetimeFigureOut">
              <a:rPr lang="sk-SK" smtClean="0"/>
              <a:t>30. 9. 2024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730EAF9E-8E3B-4247-ABE3-FEC530583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59BF8A3-EC70-4DCF-8CC9-9206867BF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BAFE-A43E-4239-B1A9-C63F87AB117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13079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056F86-9A35-4A23-A646-760BA73BA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7CB83F7-C3D4-473C-AC0F-8C3883B1B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15C5E0F-484B-4C3C-AE1D-21EE8AD471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211CFB8-4889-4ACE-A530-725A4362A3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920B66F6-A1A6-4C59-AF5D-6BC9CDB3D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44BCBF01-9C88-4899-86AC-A509ECFED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E21B1-0154-424B-BB51-781652D77949}" type="datetimeFigureOut">
              <a:rPr lang="sk-SK" smtClean="0"/>
              <a:t>30. 9. 2024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E5882063-4D53-4A1D-8720-1099C6ACE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102DB6A4-A170-4319-928C-7862AD46C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BAFE-A43E-4239-B1A9-C63F87AB117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1381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592F42-44D4-4EC5-9168-28D1E21F6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B399852D-5870-4FBD-8D64-9C1A7A794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E21B1-0154-424B-BB51-781652D77949}" type="datetimeFigureOut">
              <a:rPr lang="sk-SK" smtClean="0"/>
              <a:t>30. 9. 2024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29EDA641-A741-4459-AFE5-B376DAD44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C119CBE7-7BD3-4745-9A49-51F81105F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BAFE-A43E-4239-B1A9-C63F87AB117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1971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2DDD97F7-88F2-4EC0-A095-FE83B3FB5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E21B1-0154-424B-BB51-781652D77949}" type="datetimeFigureOut">
              <a:rPr lang="sk-SK" smtClean="0"/>
              <a:t>30. 9. 2024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4BCD0B7E-1A11-40AC-B96C-C565BBDD9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5C1B9DE-ABF9-4BFA-8592-38B974A43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BAFE-A43E-4239-B1A9-C63F87AB117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29591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32532A-059F-42B1-ADFE-AB04E7309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68F7766-0B42-40B2-B323-86C8D11DC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E78BD86-66D5-4912-ACFD-96F09DD34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EE42040-FB5B-4178-968E-576B3D172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E21B1-0154-424B-BB51-781652D77949}" type="datetimeFigureOut">
              <a:rPr lang="sk-SK" smtClean="0"/>
              <a:t>30. 9. 2024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3BAC376-3504-4F4A-85F4-5622A9DBF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735B6048-0394-412A-BCA1-7B6E11942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BAFE-A43E-4239-B1A9-C63F87AB117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5458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27447A-7F09-4363-84FD-B9E8690CA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2CF677DD-CFDC-455D-85C0-6C64A7C5A7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DC1AB34-C20C-454E-B8E9-CB919D5BD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80AB897-DCF2-462E-B48E-18657B7F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E21B1-0154-424B-BB51-781652D77949}" type="datetimeFigureOut">
              <a:rPr lang="sk-SK" smtClean="0"/>
              <a:t>30. 9. 2024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71D0CDD-7204-4BD1-BFC5-DBF4812AB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6344FBD-C64C-40FC-AAA0-5AA4E709E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BAFE-A43E-4239-B1A9-C63F87AB117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0582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617BA6-765B-4672-99AE-370DCB4B1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64F60842-16F3-4590-82B2-3ACAC4354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3E21841-1368-481D-A373-AF2242DD1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E21B1-0154-424B-BB51-781652D77949}" type="datetimeFigureOut">
              <a:rPr lang="sk-SK" smtClean="0"/>
              <a:t>30. 9. 2024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07DEBF6-D1EB-48B2-BC5A-C5D728EF7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0E1C1CC-AAEC-404B-A05A-A0E981D2C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BAFE-A43E-4239-B1A9-C63F87AB117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17386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8175B62D-74BA-4798-AC8B-1FA3FA66C7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CCC0781B-7500-4910-8AB5-D665427039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D459AD2-8640-40FB-B23D-0DEDCA761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E21B1-0154-424B-BB51-781652D77949}" type="datetimeFigureOut">
              <a:rPr lang="sk-SK" smtClean="0"/>
              <a:t>30. 9. 2024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AEF9CD6-1897-4B1E-8E0D-E0EB55E39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2CFA369-FB1E-4273-AD2D-4ADE4D7F2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BAFE-A43E-4239-B1A9-C63F87AB117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91790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D63A3B3C-7D1E-4494-AB2A-65F40166E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847E6DE-D374-40CE-939B-52AEFE922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EBFEDF7-5B02-4BDF-BCCD-1B2D7928F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E21B1-0154-424B-BB51-781652D77949}" type="datetimeFigureOut">
              <a:rPr lang="sk-SK" smtClean="0"/>
              <a:t>30. 9. 2024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A214C2D-00D8-4AA6-A4DC-7DB9E056C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1345F03-1AE5-4146-84E5-703EEF3C7B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CBAFE-A43E-4239-B1A9-C63F87AB117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51584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lovake.eu/cs/courses/a1/10/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59BCAA-A3D9-4B21-9C21-4D5B1FC75C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Na návšteve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38D13D9-A8B6-4572-8934-E2C8DB7FDE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i="1" dirty="0"/>
              <a:t>Predložky.</a:t>
            </a:r>
          </a:p>
        </p:txBody>
      </p:sp>
    </p:spTree>
    <p:extLst>
      <p:ext uri="{BB962C8B-B14F-4D97-AF65-F5344CB8AC3E}">
        <p14:creationId xmlns:p14="http://schemas.microsoft.com/office/powerpoint/2010/main" val="211382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3457" y="0"/>
            <a:ext cx="3803861" cy="6858000"/>
          </a:xfrm>
        </p:spPr>
      </p:pic>
    </p:spTree>
    <p:extLst>
      <p:ext uri="{BB962C8B-B14F-4D97-AF65-F5344CB8AC3E}">
        <p14:creationId xmlns:p14="http://schemas.microsoft.com/office/powerpoint/2010/main" val="100851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B9D6BB-B145-4924-9378-84021042D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6D8A951-621D-41A7-B8FE-8128454B4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https://slovake.eu/cs/courses/a1/10/2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9914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6509DD-7F75-4450-948C-A0C6849B8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Dialóg 1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132D32C-4FB9-4706-9A2D-15AA01DAD0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31466"/>
            <a:ext cx="11158728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Anna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	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Ahojte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čo máte nové?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		Konečne sme našli dobré bývanie. Je lacnejšie a lepšie ako to 			predtým.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Anna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	A kde bývate? Na internáte?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Karol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	Nie, na internáte už neboli voľné miesta. Bývame na priváte - 			máme prenajatý jeden veľký dom. Býva tam spolu osem študentov.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Anna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	A kde to je? Na ktorej ulici? Je to ďaleko od univerzity?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Karol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	Nie, je to celkom blízko. Asi pätnásť minút električkou. Idete sa so 			Zuzanou pozrieť?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Anna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	Jasné.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957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8142D6-C8B4-419B-98C7-3B9FD73B0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Dialóg 2</a:t>
            </a:r>
            <a:endParaRPr lang="sk-SK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A55F462-54A3-4D5A-A93A-84ECA7E7AC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27304" y="2209943"/>
            <a:ext cx="11295721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	Vitajte, poďte ďalej. My bývame na prízemí, tu v tejto izbe. Tu je kuchyňa.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Nie je veľká, ale to nevadí. Je nová a pekná. Tu je obývačka a ďalšia izba.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Oproti je WC a kúpeľňa. Na poschodí sú ešte dve izby,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k-SK" altLang="sk-SK" dirty="0">
                <a:latin typeface="Arial" panose="020B0604020202020204" pitchFamily="34" charset="0"/>
              </a:rPr>
              <a:t>	</a:t>
            </a:r>
            <a:r>
              <a:rPr kumimoji="0" lang="sk-SK" altLang="sk-SK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kde bývajú ďalší študenti.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Anna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	Máte veľmi pekný dom. Je nájom vysoký?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Karol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	Nájom je celkom vysoký, ale býva nás tu viac.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k-SK" altLang="sk-SK" sz="2400" dirty="0">
                <a:latin typeface="Arial" panose="020B0604020202020204" pitchFamily="34" charset="0"/>
              </a:rPr>
              <a:t>	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 jedného to nie je vysoká cena.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	Z balkóna je pekný výhľad. A za domom je aj záhrada.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709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9C6CE9-F1B9-4D30-B42C-2CC54D6A0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00B050"/>
                </a:solidFill>
              </a:rPr>
              <a:t>Pravda – nepravda </a:t>
            </a:r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3231C06A-FC57-4611-9153-0F2188011E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120"/>
            <a:ext cx="4501896" cy="4667755"/>
          </a:xfrm>
        </p:spPr>
      </p:pic>
    </p:spTree>
    <p:extLst>
      <p:ext uri="{BB962C8B-B14F-4D97-AF65-F5344CB8AC3E}">
        <p14:creationId xmlns:p14="http://schemas.microsoft.com/office/powerpoint/2010/main" val="3266921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60D500-0752-483A-A95B-773D9B1F2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8" y="410845"/>
            <a:ext cx="11466576" cy="1325563"/>
          </a:xfrm>
        </p:spPr>
        <p:txBody>
          <a:bodyPr>
            <a:noAutofit/>
          </a:bodyPr>
          <a:lstStyle/>
          <a:p>
            <a:r>
              <a:rPr lang="sk-SK" sz="2800" b="1" dirty="0">
                <a:solidFill>
                  <a:srgbClr val="00B050"/>
                </a:solidFill>
              </a:rPr>
              <a:t>čo máte nové, bývanie, internáte, nie, bývame, jeden veľký dom, osem študentov, jasné, pätnásť minút, na prízemí, ktorej ulici, obývačka, vitajte, balkóna, kuchyňa, kúpeľňa, študenti, nájom, celkom vysoký, záhrada</a:t>
            </a:r>
          </a:p>
        </p:txBody>
      </p:sp>
      <p:pic>
        <p:nvPicPr>
          <p:cNvPr id="9" name="Zástupný objekt pre obsah 8">
            <a:extLst>
              <a:ext uri="{FF2B5EF4-FFF2-40B4-BE49-F238E27FC236}">
                <a16:creationId xmlns:a16="http://schemas.microsoft.com/office/drawing/2014/main" id="{466DF479-8278-4156-9D32-43B5082D6A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117" y="1883664"/>
            <a:ext cx="12253117" cy="3997579"/>
          </a:xfrm>
        </p:spPr>
      </p:pic>
    </p:spTree>
    <p:extLst>
      <p:ext uri="{BB962C8B-B14F-4D97-AF65-F5344CB8AC3E}">
        <p14:creationId xmlns:p14="http://schemas.microsoft.com/office/powerpoint/2010/main" val="3075956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2701E7-5627-42B6-9CDC-DB7189152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Moje bývanie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CC3604D4-9A7E-43DB-87CC-EA7885864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35893"/>
            <a:ext cx="10199728" cy="449897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k-SK" dirty="0"/>
              <a:t>Chcem bývať v meste / na dedine.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/>
              <a:t>Chcem mať rodinný dom / byt.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/>
              <a:t>Môj dom / byt bude moderný / pekný / malý / veľký / nízky / žltý / biely / zelený / nový / starý, ale zrekonštruovaný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/>
              <a:t>Pri mojom dome bude...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/>
              <a:t>V mojom dome / byte bude...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41078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2701E7-5627-42B6-9CDC-DB7189152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Opíšte svoju izbu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CC3604D4-9A7E-43DB-87CC-EA7885864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5006" y="1786898"/>
            <a:ext cx="4897239" cy="4519715"/>
          </a:xfrm>
        </p:spPr>
        <p:txBody>
          <a:bodyPr>
            <a:normAutofit fontScale="92500" lnSpcReduction="10000"/>
          </a:bodyPr>
          <a:lstStyle/>
          <a:p>
            <a:r>
              <a:rPr lang="sk-SK" dirty="0"/>
              <a:t>Moja izba je svetlá.</a:t>
            </a:r>
          </a:p>
          <a:p>
            <a:r>
              <a:rPr lang="sk-SK" dirty="0"/>
              <a:t>V mojej izbe je stôl a stolička.</a:t>
            </a:r>
          </a:p>
          <a:p>
            <a:r>
              <a:rPr lang="sk-SK" dirty="0"/>
              <a:t>Na stole je notebook a lampa, vedľa stola kvet.</a:t>
            </a:r>
          </a:p>
          <a:p>
            <a:r>
              <a:rPr lang="sk-SK" dirty="0"/>
              <a:t>Za stolom je stolík, rozťahovací gauč a </a:t>
            </a:r>
            <a:r>
              <a:rPr lang="sk-SK" dirty="0" err="1"/>
              <a:t>komoda</a:t>
            </a:r>
            <a:r>
              <a:rPr lang="sk-SK" dirty="0"/>
              <a:t>.</a:t>
            </a:r>
          </a:p>
          <a:p>
            <a:r>
              <a:rPr lang="sk-SK" dirty="0"/>
              <a:t>Nad gaučom sú obrazy.</a:t>
            </a:r>
          </a:p>
          <a:p>
            <a:r>
              <a:rPr lang="sk-SK" dirty="0"/>
              <a:t>Pri dverách je skriňa a malá knižnica.</a:t>
            </a:r>
          </a:p>
          <a:p>
            <a:r>
              <a:rPr lang="sk-SK" dirty="0"/>
              <a:t>Všetko je úhľadné, čisté a útulné.</a:t>
            </a:r>
          </a:p>
          <a:p>
            <a:r>
              <a:rPr lang="sk-SK" dirty="0"/>
              <a:t>Cítim sa tu dobre. </a:t>
            </a:r>
          </a:p>
          <a:p>
            <a:endParaRPr lang="sk-SK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7F60D57-940E-4521-82B5-D4D6B4B597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" name="Zástupný objekt pre obsah 7">
            <a:extLst>
              <a:ext uri="{FF2B5EF4-FFF2-40B4-BE49-F238E27FC236}">
                <a16:creationId xmlns:a16="http://schemas.microsoft.com/office/drawing/2014/main" id="{ABBB7C00-53BB-4C8C-8D35-91BD78DA773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425010"/>
            <a:ext cx="5602000" cy="3592767"/>
          </a:xfrm>
        </p:spPr>
      </p:pic>
    </p:spTree>
    <p:extLst>
      <p:ext uri="{BB962C8B-B14F-4D97-AF65-F5344CB8AC3E}">
        <p14:creationId xmlns:p14="http://schemas.microsoft.com/office/powerpoint/2010/main" val="208241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82B8EE-BE22-40F8-9030-8282CE94B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Predložky</a:t>
            </a:r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5F8C56CD-CC92-4168-8AB2-F8108E0189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96" y="1404150"/>
            <a:ext cx="10605375" cy="5298401"/>
          </a:xfrm>
        </p:spPr>
      </p:pic>
    </p:spTree>
    <p:extLst>
      <p:ext uri="{BB962C8B-B14F-4D97-AF65-F5344CB8AC3E}">
        <p14:creationId xmlns:p14="http://schemas.microsoft.com/office/powerpoint/2010/main" val="166511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1B3F2B-E9DC-4FA6-2126-EC28E285A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Domáca úloha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AB00D5B-66BD-51F2-2130-F3F42E35F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A Opíšte svoju izbu. (akú máš alebo chceš mať)</a:t>
            </a:r>
          </a:p>
          <a:p>
            <a:r>
              <a:rPr lang="sk-SK" dirty="0"/>
              <a:t>B cvičenia zaslané </a:t>
            </a:r>
            <a:r>
              <a:rPr lang="sk-SK"/>
              <a:t>mejlom test02_ulohy 1 a 2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4678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208</Words>
  <Application>Microsoft Office PowerPoint</Application>
  <PresentationFormat>Širokouhlá</PresentationFormat>
  <Paragraphs>43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Motív Office</vt:lpstr>
      <vt:lpstr>Na návšteve</vt:lpstr>
      <vt:lpstr>Prezentácia programu PowerPoint</vt:lpstr>
      <vt:lpstr>Prezentácia programu PowerPoint</vt:lpstr>
      <vt:lpstr>Dialóg 1</vt:lpstr>
      <vt:lpstr>Dialóg 2</vt:lpstr>
      <vt:lpstr>Pravda – nepravda </vt:lpstr>
      <vt:lpstr>čo máte nové, bývanie, internáte, nie, bývame, jeden veľký dom, osem študentov, jasné, pätnásť minút, na prízemí, ktorej ulici, obývačka, vitajte, balkóna, kuchyňa, kúpeľňa, študenti, nájom, celkom vysoký, záhrada</vt:lpstr>
      <vt:lpstr>Moje bývanie</vt:lpstr>
      <vt:lpstr>Opíšte svoju izbu</vt:lpstr>
      <vt:lpstr>Predložky</vt:lpstr>
      <vt:lpstr>Domáca úloha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 návšteve</dc:title>
  <dc:creator>Jana Kesselova</dc:creator>
  <cp:lastModifiedBy>Kesselová Jana</cp:lastModifiedBy>
  <cp:revision>8</cp:revision>
  <dcterms:created xsi:type="dcterms:W3CDTF">2021-11-28T16:10:14Z</dcterms:created>
  <dcterms:modified xsi:type="dcterms:W3CDTF">2024-09-30T12:38:09Z</dcterms:modified>
</cp:coreProperties>
</file>