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57" r:id="rId5"/>
    <p:sldId id="263" r:id="rId6"/>
    <p:sldId id="264" r:id="rId7"/>
    <p:sldId id="258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897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5519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298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243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235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4207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162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623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20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5783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003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B569A-1662-4B23-B24F-652FEFDAEFA2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3D21A-939F-4D46-90A0-FED094E0C59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2118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cimesaslovencinu.sk/ucim-sa-slovencin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Hodiny a čas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https://www.ucimesaslovencinu.sk/ucim-sa-slovencinu/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228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232" y="378256"/>
            <a:ext cx="3766351" cy="6479744"/>
          </a:xfrm>
        </p:spPr>
      </p:pic>
    </p:spTree>
    <p:extLst>
      <p:ext uri="{BB962C8B-B14F-4D97-AF65-F5344CB8AC3E}">
        <p14:creationId xmlns:p14="http://schemas.microsoft.com/office/powerpoint/2010/main" val="2231302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212" y="0"/>
            <a:ext cx="3297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9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93" y="1976778"/>
            <a:ext cx="6518640" cy="4399083"/>
          </a:xfrm>
        </p:spPr>
      </p:pic>
      <p:sp>
        <p:nvSpPr>
          <p:cNvPr id="5" name="BlokTextu 4"/>
          <p:cNvSpPr txBox="1"/>
          <p:nvPr/>
        </p:nvSpPr>
        <p:spPr>
          <a:xfrm>
            <a:off x="7597833" y="2837492"/>
            <a:ext cx="38155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>
                <a:solidFill>
                  <a:srgbClr val="002060"/>
                </a:solidFill>
              </a:rPr>
              <a:t>Vstávam o</a:t>
            </a:r>
          </a:p>
          <a:p>
            <a:r>
              <a:rPr lang="sk-SK" sz="2800" dirty="0" smtClean="0">
                <a:solidFill>
                  <a:srgbClr val="002060"/>
                </a:solidFill>
              </a:rPr>
              <a:t>Vyučovanie začínam o</a:t>
            </a:r>
          </a:p>
          <a:p>
            <a:r>
              <a:rPr lang="sk-SK" sz="2800" dirty="0" smtClean="0">
                <a:solidFill>
                  <a:srgbClr val="002060"/>
                </a:solidFill>
              </a:rPr>
              <a:t>Vyučovanie končím o</a:t>
            </a:r>
          </a:p>
          <a:p>
            <a:r>
              <a:rPr lang="sk-SK" sz="2800" dirty="0" smtClean="0">
                <a:solidFill>
                  <a:srgbClr val="002060"/>
                </a:solidFill>
              </a:rPr>
              <a:t>Obedujem</a:t>
            </a:r>
          </a:p>
          <a:p>
            <a:r>
              <a:rPr lang="sk-SK" sz="2800" dirty="0" smtClean="0">
                <a:solidFill>
                  <a:srgbClr val="002060"/>
                </a:solidFill>
              </a:rPr>
              <a:t>Večeriam</a:t>
            </a:r>
          </a:p>
          <a:p>
            <a:r>
              <a:rPr lang="sk-SK" sz="2800" dirty="0" smtClean="0">
                <a:solidFill>
                  <a:srgbClr val="002060"/>
                </a:solidFill>
              </a:rPr>
              <a:t>Spať chodievam o</a:t>
            </a:r>
            <a:endParaRPr lang="sk-SK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45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927" y="861019"/>
            <a:ext cx="3740728" cy="5060985"/>
          </a:xfrm>
          <a:prstGeom prst="rect">
            <a:avLst/>
          </a:prstGeom>
        </p:spPr>
      </p:pic>
      <p:sp>
        <p:nvSpPr>
          <p:cNvPr id="3" name="Šípka nadol 2"/>
          <p:cNvSpPr/>
          <p:nvPr/>
        </p:nvSpPr>
        <p:spPr>
          <a:xfrm>
            <a:off x="5827222" y="293348"/>
            <a:ext cx="307571" cy="49045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Šípka nadol 3"/>
          <p:cNvSpPr/>
          <p:nvPr/>
        </p:nvSpPr>
        <p:spPr>
          <a:xfrm rot="17535140">
            <a:off x="3760124" y="2322022"/>
            <a:ext cx="307571" cy="49045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ípka nadol 4"/>
          <p:cNvSpPr/>
          <p:nvPr/>
        </p:nvSpPr>
        <p:spPr>
          <a:xfrm>
            <a:off x="7212676" y="293347"/>
            <a:ext cx="307571" cy="49045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5"/>
          <p:cNvSpPr txBox="1"/>
          <p:nvPr/>
        </p:nvSpPr>
        <p:spPr>
          <a:xfrm>
            <a:off x="8237912" y="861019"/>
            <a:ext cx="2335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</a:rPr>
              <a:t>sú dve hodiny</a:t>
            </a:r>
          </a:p>
          <a:p>
            <a:r>
              <a:rPr lang="sk-SK" sz="2400" dirty="0" smtClean="0">
                <a:solidFill>
                  <a:srgbClr val="FF0000"/>
                </a:solidFill>
              </a:rPr>
              <a:t>sú tri hodiny</a:t>
            </a:r>
          </a:p>
          <a:p>
            <a:r>
              <a:rPr lang="sk-SK" sz="2400" dirty="0" smtClean="0">
                <a:solidFill>
                  <a:srgbClr val="FF0000"/>
                </a:solidFill>
              </a:rPr>
              <a:t>sú štyri hodiny</a:t>
            </a: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8311342" y="2136352"/>
            <a:ext cx="26323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2400" dirty="0" smtClean="0">
              <a:solidFill>
                <a:srgbClr val="FF0000"/>
              </a:solidFill>
            </a:endParaRPr>
          </a:p>
          <a:p>
            <a:r>
              <a:rPr lang="sk-SK" sz="2400" dirty="0" smtClean="0">
                <a:solidFill>
                  <a:srgbClr val="00B0F0"/>
                </a:solidFill>
              </a:rPr>
              <a:t>Je päť hodín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Je šesť </a:t>
            </a:r>
            <a:r>
              <a:rPr lang="sk-SK" sz="2400" dirty="0">
                <a:solidFill>
                  <a:srgbClr val="00B0F0"/>
                </a:solidFill>
              </a:rPr>
              <a:t>hodín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Je sedem </a:t>
            </a:r>
            <a:r>
              <a:rPr lang="sk-SK" sz="2400" dirty="0">
                <a:solidFill>
                  <a:srgbClr val="00B0F0"/>
                </a:solidFill>
              </a:rPr>
              <a:t>hodín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Je osem </a:t>
            </a:r>
            <a:r>
              <a:rPr lang="sk-SK" sz="2400" dirty="0">
                <a:solidFill>
                  <a:srgbClr val="00B0F0"/>
                </a:solidFill>
              </a:rPr>
              <a:t>hodín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Je deväť </a:t>
            </a:r>
            <a:r>
              <a:rPr lang="sk-SK" sz="2400" dirty="0">
                <a:solidFill>
                  <a:srgbClr val="00B0F0"/>
                </a:solidFill>
              </a:rPr>
              <a:t>hodín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Je desať </a:t>
            </a:r>
            <a:r>
              <a:rPr lang="sk-SK" sz="2400" dirty="0">
                <a:solidFill>
                  <a:srgbClr val="00B0F0"/>
                </a:solidFill>
              </a:rPr>
              <a:t>hodín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Je jedenásť </a:t>
            </a:r>
            <a:r>
              <a:rPr lang="sk-SK" sz="2400" dirty="0">
                <a:solidFill>
                  <a:srgbClr val="00B0F0"/>
                </a:solidFill>
              </a:rPr>
              <a:t>hodín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Je dvanásť </a:t>
            </a:r>
            <a:r>
              <a:rPr lang="sk-SK" sz="2400" dirty="0">
                <a:solidFill>
                  <a:srgbClr val="00B0F0"/>
                </a:solidFill>
              </a:rPr>
              <a:t>hodín</a:t>
            </a:r>
          </a:p>
          <a:p>
            <a:endParaRPr lang="sk-SK" sz="2400" dirty="0" smtClean="0">
              <a:solidFill>
                <a:srgbClr val="FF000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423258" y="510207"/>
            <a:ext cx="2499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Koľko je hodín?</a:t>
            </a:r>
            <a:endParaRPr lang="sk-SK" sz="2800" dirty="0"/>
          </a:p>
        </p:txBody>
      </p:sp>
      <p:sp>
        <p:nvSpPr>
          <p:cNvPr id="9" name="BlokTextu 8"/>
          <p:cNvSpPr txBox="1"/>
          <p:nvPr/>
        </p:nvSpPr>
        <p:spPr>
          <a:xfrm>
            <a:off x="3072246" y="1033427"/>
            <a:ext cx="16833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002060"/>
                </a:solidFill>
              </a:rPr>
              <a:t>Je jedna hodina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318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robím?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690688"/>
            <a:ext cx="4116185" cy="4486275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>
                <a:solidFill>
                  <a:srgbClr val="00B0F0"/>
                </a:solidFill>
              </a:rPr>
              <a:t>Vstávať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Umývať sa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Raňajkovať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Mať vyučovanie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Obedovať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Pripravovať sa do školy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Relaxovať</a:t>
            </a:r>
            <a:r>
              <a:rPr lang="sk-SK" dirty="0" smtClean="0"/>
              <a:t> 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Nakupovať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Čítať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Počúvať</a:t>
            </a:r>
            <a:r>
              <a:rPr lang="sk-SK" dirty="0" smtClean="0"/>
              <a:t> </a:t>
            </a:r>
            <a:r>
              <a:rPr lang="sk-SK" dirty="0" smtClean="0">
                <a:solidFill>
                  <a:srgbClr val="00B0F0"/>
                </a:solidFill>
              </a:rPr>
              <a:t>hudbu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Večerať</a:t>
            </a:r>
          </a:p>
          <a:p>
            <a:endParaRPr lang="sk-SK" dirty="0"/>
          </a:p>
        </p:txBody>
      </p:sp>
      <p:sp>
        <p:nvSpPr>
          <p:cNvPr id="4" name="Zástupný objekt pre obsah 2"/>
          <p:cNvSpPr txBox="1">
            <a:spLocks/>
          </p:cNvSpPr>
          <p:nvPr/>
        </p:nvSpPr>
        <p:spPr>
          <a:xfrm>
            <a:off x="4037907" y="1768273"/>
            <a:ext cx="4116185" cy="4486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smtClean="0"/>
              <a:t>Vstávam</a:t>
            </a:r>
          </a:p>
          <a:p>
            <a:r>
              <a:rPr lang="sk-SK" dirty="0" smtClean="0"/>
              <a:t>Umývam sa</a:t>
            </a:r>
          </a:p>
          <a:p>
            <a:r>
              <a:rPr lang="sk-SK" dirty="0" smtClean="0"/>
              <a:t>Raňajkujem</a:t>
            </a:r>
          </a:p>
          <a:p>
            <a:r>
              <a:rPr lang="sk-SK" dirty="0" smtClean="0"/>
              <a:t>Mám vyučovanie</a:t>
            </a:r>
          </a:p>
          <a:p>
            <a:r>
              <a:rPr lang="sk-SK" dirty="0" smtClean="0"/>
              <a:t>Obedujem</a:t>
            </a:r>
          </a:p>
          <a:p>
            <a:r>
              <a:rPr lang="sk-SK" dirty="0" smtClean="0"/>
              <a:t>Pripravujem sa do školy</a:t>
            </a:r>
          </a:p>
          <a:p>
            <a:r>
              <a:rPr lang="sk-SK" dirty="0" smtClean="0"/>
              <a:t>Relaxujem </a:t>
            </a:r>
          </a:p>
          <a:p>
            <a:r>
              <a:rPr lang="sk-SK" dirty="0" smtClean="0"/>
              <a:t>Nakupujem</a:t>
            </a:r>
          </a:p>
          <a:p>
            <a:r>
              <a:rPr lang="sk-SK" dirty="0" smtClean="0"/>
              <a:t>Čítam</a:t>
            </a:r>
          </a:p>
          <a:p>
            <a:r>
              <a:rPr lang="sk-SK" dirty="0" smtClean="0"/>
              <a:t>Počúvam hudbu</a:t>
            </a:r>
          </a:p>
          <a:p>
            <a:r>
              <a:rPr lang="sk-SK" dirty="0" smtClean="0"/>
              <a:t>Večeriam</a:t>
            </a:r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092" y="1768273"/>
            <a:ext cx="266700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0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76945"/>
            <a:ext cx="6813508" cy="2078181"/>
          </a:xfrm>
        </p:spPr>
      </p:pic>
    </p:spTree>
    <p:extLst>
      <p:ext uri="{BB962C8B-B14F-4D97-AF65-F5344CB8AC3E}">
        <p14:creationId xmlns:p14="http://schemas.microsoft.com/office/powerpoint/2010/main" val="287058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97" y="2385753"/>
            <a:ext cx="7035027" cy="2136749"/>
          </a:xfrm>
        </p:spPr>
      </p:pic>
    </p:spTree>
    <p:extLst>
      <p:ext uri="{BB962C8B-B14F-4D97-AF65-F5344CB8AC3E}">
        <p14:creationId xmlns:p14="http://schemas.microsoft.com/office/powerpoint/2010/main" val="366948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39" y="2452255"/>
            <a:ext cx="7051277" cy="2051959"/>
          </a:xfrm>
        </p:spPr>
      </p:pic>
    </p:spTree>
    <p:extLst>
      <p:ext uri="{BB962C8B-B14F-4D97-AF65-F5344CB8AC3E}">
        <p14:creationId xmlns:p14="http://schemas.microsoft.com/office/powerpoint/2010/main" val="386032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075" y="41998"/>
            <a:ext cx="3786201" cy="681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2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Napíšte, koľko je hodín a </a:t>
            </a:r>
            <a:r>
              <a:rPr lang="sk-SK" smtClean="0"/>
              <a:t>čo robíte.</a:t>
            </a:r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8459"/>
            <a:ext cx="5604164" cy="4094367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364" y="1841457"/>
            <a:ext cx="1747854" cy="1792345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8611986" y="1841457"/>
            <a:ext cx="31172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vstávať</a:t>
            </a:r>
          </a:p>
          <a:p>
            <a:r>
              <a:rPr lang="sk-SK" sz="2400" dirty="0" smtClean="0"/>
              <a:t>jesť</a:t>
            </a:r>
          </a:p>
          <a:p>
            <a:r>
              <a:rPr lang="sk-SK" sz="2400" dirty="0" smtClean="0"/>
              <a:t>cvičiť</a:t>
            </a:r>
          </a:p>
          <a:p>
            <a:r>
              <a:rPr lang="sk-SK" sz="2400" dirty="0" smtClean="0"/>
              <a:t>učiť sa</a:t>
            </a:r>
          </a:p>
          <a:p>
            <a:r>
              <a:rPr lang="sk-SK" sz="2400" dirty="0" smtClean="0"/>
              <a:t>relaxovať</a:t>
            </a:r>
          </a:p>
          <a:p>
            <a:r>
              <a:rPr lang="sk-SK" sz="2400" dirty="0" smtClean="0"/>
              <a:t>ísť do obchodu</a:t>
            </a:r>
          </a:p>
          <a:p>
            <a:r>
              <a:rPr lang="sk-SK" sz="2400" dirty="0" smtClean="0"/>
              <a:t>stretnúť sa s kamarátmi</a:t>
            </a:r>
          </a:p>
          <a:p>
            <a:r>
              <a:rPr lang="sk-SK" sz="2400" dirty="0" smtClean="0"/>
              <a:t>počúvať hudbu</a:t>
            </a:r>
          </a:p>
          <a:p>
            <a:r>
              <a:rPr lang="sk-SK" sz="2400" dirty="0" smtClean="0"/>
              <a:t>pozerať film</a:t>
            </a:r>
          </a:p>
          <a:p>
            <a:r>
              <a:rPr lang="sk-SK" sz="2400" dirty="0" smtClean="0"/>
              <a:t>pracovať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40493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124</Words>
  <Application>Microsoft Office PowerPoint</Application>
  <PresentationFormat>Širokouhlá</PresentationFormat>
  <Paragraphs>56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balíka Office</vt:lpstr>
      <vt:lpstr>Hodiny a čas</vt:lpstr>
      <vt:lpstr>Prezentácia programu PowerPoint</vt:lpstr>
      <vt:lpstr>Prezentácia programu PowerPoint</vt:lpstr>
      <vt:lpstr>Prezentácia programu PowerPoint</vt:lpstr>
      <vt:lpstr>Prezentácia programu PowerPoint</vt:lpstr>
      <vt:lpstr>Čo robím?</vt:lpstr>
      <vt:lpstr>Prezentácia programu PowerPoint</vt:lpstr>
      <vt:lpstr>Prezentácia programu PowerPoint</vt:lpstr>
      <vt:lpstr>Prezentácia programu PowerPoint</vt:lpstr>
      <vt:lpstr>Prezentácia programu PowerPoint</vt:lpstr>
      <vt:lpstr>Napíšte, koľko je hodín a čo robíte.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Hodiny a čas</dc:title>
  <dc:creator>Jana Kesselova</dc:creator>
  <cp:lastModifiedBy>Kesselová Jana</cp:lastModifiedBy>
  <cp:revision>10</cp:revision>
  <dcterms:created xsi:type="dcterms:W3CDTF">2020-10-25T15:57:20Z</dcterms:created>
  <dcterms:modified xsi:type="dcterms:W3CDTF">2024-10-23T08:54:15Z</dcterms:modified>
</cp:coreProperties>
</file>