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12192000" cy="6858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6" d="100"/>
          <a:sy n="156" d="100"/>
        </p:scale>
        <p:origin x="444" y="1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28950" y="2489072"/>
            <a:ext cx="7134098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20.jpg"/><Relationship Id="rId3" Type="http://schemas.openxmlformats.org/officeDocument/2006/relationships/image" Target="../media/image16.jpg"/><Relationship Id="rId7" Type="http://schemas.openxmlformats.org/officeDocument/2006/relationships/image" Target="../media/image11.jpg"/><Relationship Id="rId12" Type="http://schemas.openxmlformats.org/officeDocument/2006/relationships/image" Target="../media/image3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g"/><Relationship Id="rId11" Type="http://schemas.openxmlformats.org/officeDocument/2006/relationships/image" Target="../media/image15.jpg"/><Relationship Id="rId5" Type="http://schemas.openxmlformats.org/officeDocument/2006/relationships/image" Target="../media/image5.jpg"/><Relationship Id="rId10" Type="http://schemas.openxmlformats.org/officeDocument/2006/relationships/image" Target="../media/image21.jpg"/><Relationship Id="rId4" Type="http://schemas.openxmlformats.org/officeDocument/2006/relationships/image" Target="../media/image13.jpg"/><Relationship Id="rId9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Privlastňovacie</a:t>
            </a:r>
            <a:r>
              <a:rPr spc="-55" dirty="0"/>
              <a:t> </a:t>
            </a:r>
            <a:r>
              <a:rPr spc="-20" dirty="0"/>
              <a:t>zámená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8768" y="609676"/>
            <a:ext cx="9194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mať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8768" y="2021709"/>
            <a:ext cx="1331595" cy="243713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b="1" spc="-5" dirty="0">
                <a:latin typeface="Calibri"/>
                <a:cs typeface="Calibri"/>
              </a:rPr>
              <a:t>singulár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ja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mám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ty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máš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on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ona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1828" y="2021709"/>
            <a:ext cx="1687195" cy="243713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b="1" spc="-10" dirty="0">
                <a:latin typeface="Calibri"/>
                <a:cs typeface="Calibri"/>
              </a:rPr>
              <a:t>plurál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30" dirty="0">
                <a:latin typeface="Calibri"/>
                <a:cs typeface="Calibri"/>
              </a:rPr>
              <a:t>my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máme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vy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máte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oni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majú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25" dirty="0">
                <a:latin typeface="Calibri"/>
                <a:cs typeface="Calibri"/>
              </a:rPr>
              <a:t>ony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majú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8768" y="2021709"/>
            <a:ext cx="1026794" cy="243713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b="1" dirty="0">
                <a:latin typeface="Calibri"/>
                <a:cs typeface="Calibri"/>
              </a:rPr>
              <a:t>si</a:t>
            </a:r>
            <a:r>
              <a:rPr sz="2400" b="1" spc="-10" dirty="0">
                <a:latin typeface="Calibri"/>
                <a:cs typeface="Calibri"/>
              </a:rPr>
              <a:t>n</a:t>
            </a:r>
            <a:r>
              <a:rPr sz="2400" b="1" spc="-5" dirty="0">
                <a:latin typeface="Calibri"/>
                <a:cs typeface="Calibri"/>
              </a:rPr>
              <a:t>gu</a:t>
            </a:r>
            <a:r>
              <a:rPr sz="2400" b="1" spc="-10" dirty="0">
                <a:latin typeface="Calibri"/>
                <a:cs typeface="Calibri"/>
              </a:rPr>
              <a:t>l</a:t>
            </a:r>
            <a:r>
              <a:rPr sz="2400" b="1" dirty="0">
                <a:latin typeface="Calibri"/>
                <a:cs typeface="Calibri"/>
              </a:rPr>
              <a:t>ár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ja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ty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on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ona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47517" y="2387244"/>
            <a:ext cx="2386330" cy="2071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19800"/>
              </a:lnSpc>
              <a:spcBef>
                <a:spcPts val="105"/>
              </a:spcBef>
            </a:pPr>
            <a:r>
              <a:rPr sz="2800" spc="-5" dirty="0">
                <a:latin typeface="Calibri"/>
                <a:cs typeface="Calibri"/>
              </a:rPr>
              <a:t>môj, moja, moje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tvoj, tvoja, tvoje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jeho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2800" spc="-10" dirty="0">
                <a:latin typeface="Calibri"/>
                <a:cs typeface="Calibri"/>
              </a:rPr>
              <a:t>jej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1828" y="2021709"/>
            <a:ext cx="782320" cy="243713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b="1" spc="-10" dirty="0">
                <a:latin typeface="Calibri"/>
                <a:cs typeface="Calibri"/>
              </a:rPr>
              <a:t>plurál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5" dirty="0">
                <a:latin typeface="Calibri"/>
                <a:cs typeface="Calibri"/>
              </a:rPr>
              <a:t>my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vy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oni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60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y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81009" y="2387244"/>
            <a:ext cx="2197100" cy="2071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19800"/>
              </a:lnSpc>
              <a:spcBef>
                <a:spcPts val="105"/>
              </a:spcBef>
            </a:pPr>
            <a:r>
              <a:rPr sz="2800" spc="-10" dirty="0">
                <a:latin typeface="Calibri"/>
                <a:cs typeface="Calibri"/>
              </a:rPr>
              <a:t>náš, naša, naše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váš, </a:t>
            </a:r>
            <a:r>
              <a:rPr sz="2800" spc="-10" dirty="0">
                <a:latin typeface="Calibri"/>
                <a:cs typeface="Calibri"/>
              </a:rPr>
              <a:t>vaša, </a:t>
            </a:r>
            <a:r>
              <a:rPr sz="2800" spc="-15" dirty="0">
                <a:latin typeface="Calibri"/>
                <a:cs typeface="Calibri"/>
              </a:rPr>
              <a:t>vaše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ich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2800" spc="-5" dirty="0">
                <a:latin typeface="Calibri"/>
                <a:cs typeface="Calibri"/>
              </a:rPr>
              <a:t>ich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793493"/>
            <a:ext cx="13557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Ja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mám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3327019"/>
            <a:ext cx="21558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Ja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mám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novú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4860416"/>
            <a:ext cx="13563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Ja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mám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4844" y="1757172"/>
            <a:ext cx="1716024" cy="112043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949822" y="1904745"/>
            <a:ext cx="27539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4200" spc="-195" baseline="-3968" dirty="0">
                <a:latin typeface="Calibri"/>
                <a:cs typeface="Calibri"/>
              </a:rPr>
              <a:t>To</a:t>
            </a:r>
            <a:r>
              <a:rPr sz="4200" spc="-37" baseline="-3968" dirty="0">
                <a:latin typeface="Calibri"/>
                <a:cs typeface="Calibri"/>
              </a:rPr>
              <a:t> </a:t>
            </a:r>
            <a:r>
              <a:rPr sz="4200" baseline="-3968" dirty="0">
                <a:latin typeface="Calibri"/>
                <a:cs typeface="Calibri"/>
              </a:rPr>
              <a:t>je</a:t>
            </a:r>
            <a:r>
              <a:rPr sz="4200" spc="382" baseline="-3968" dirty="0"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AF50"/>
                </a:solidFill>
                <a:latin typeface="Calibri"/>
                <a:cs typeface="Calibri"/>
              </a:rPr>
              <a:t>môj</a:t>
            </a:r>
            <a:r>
              <a:rPr sz="2800" b="1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AF50"/>
                </a:solidFill>
                <a:latin typeface="Calibri"/>
                <a:cs typeface="Calibri"/>
              </a:rPr>
              <a:t>počítač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4422" y="3421126"/>
            <a:ext cx="27876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7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66700" algn="l"/>
              </a:tabLst>
            </a:pPr>
            <a:r>
              <a:rPr sz="4200" spc="-195" baseline="-5952" dirty="0">
                <a:latin typeface="Calibri"/>
                <a:cs typeface="Calibri"/>
              </a:rPr>
              <a:t>To</a:t>
            </a:r>
            <a:r>
              <a:rPr sz="4200" spc="-37" baseline="-5952" dirty="0">
                <a:latin typeface="Calibri"/>
                <a:cs typeface="Calibri"/>
              </a:rPr>
              <a:t> </a:t>
            </a:r>
            <a:r>
              <a:rPr sz="4200" baseline="-5952" dirty="0">
                <a:latin typeface="Calibri"/>
                <a:cs typeface="Calibri"/>
              </a:rPr>
              <a:t>je</a:t>
            </a:r>
            <a:r>
              <a:rPr sz="4200" spc="367" baseline="-5952" dirty="0"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moja</a:t>
            </a:r>
            <a:r>
              <a:rPr sz="28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sukňa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24422" y="4958918"/>
            <a:ext cx="28340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7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66700" algn="l"/>
                <a:tab pos="1071245" algn="l"/>
              </a:tabLst>
            </a:pPr>
            <a:r>
              <a:rPr sz="4200" spc="-195" baseline="-5952" dirty="0">
                <a:latin typeface="Calibri"/>
                <a:cs typeface="Calibri"/>
              </a:rPr>
              <a:t>To</a:t>
            </a:r>
            <a:r>
              <a:rPr sz="4200" spc="-7" baseline="-5952" dirty="0">
                <a:latin typeface="Calibri"/>
                <a:cs typeface="Calibri"/>
              </a:rPr>
              <a:t> </a:t>
            </a:r>
            <a:r>
              <a:rPr sz="4200" baseline="-5952" dirty="0">
                <a:latin typeface="Calibri"/>
                <a:cs typeface="Calibri"/>
              </a:rPr>
              <a:t>je	</a:t>
            </a: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moje</a:t>
            </a:r>
            <a:r>
              <a:rPr sz="28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C00000"/>
                </a:solidFill>
                <a:latin typeface="Calibri"/>
                <a:cs typeface="Calibri"/>
              </a:rPr>
              <a:t>jablko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50791" y="3233927"/>
            <a:ext cx="853439" cy="8763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34384" y="4541520"/>
            <a:ext cx="1168908" cy="10347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793493"/>
            <a:ext cx="12071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ty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máš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3327019"/>
            <a:ext cx="20085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ty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máš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novú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4860416"/>
            <a:ext cx="12077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ty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máš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49822" y="1904745"/>
            <a:ext cx="25374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4200" spc="-195" baseline="-3968" dirty="0">
                <a:latin typeface="Calibri"/>
                <a:cs typeface="Calibri"/>
              </a:rPr>
              <a:t>To</a:t>
            </a:r>
            <a:r>
              <a:rPr sz="4200" spc="-37" baseline="-3968" dirty="0">
                <a:latin typeface="Calibri"/>
                <a:cs typeface="Calibri"/>
              </a:rPr>
              <a:t> </a:t>
            </a:r>
            <a:r>
              <a:rPr sz="4200" baseline="-3968" dirty="0">
                <a:latin typeface="Calibri"/>
                <a:cs typeface="Calibri"/>
              </a:rPr>
              <a:t>je</a:t>
            </a:r>
            <a:r>
              <a:rPr sz="4200" spc="367" baseline="-3968" dirty="0"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tvoj</a:t>
            </a:r>
            <a:r>
              <a:rPr sz="28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6FC0"/>
                </a:solidFill>
                <a:latin typeface="Calibri"/>
                <a:cs typeface="Calibri"/>
              </a:rPr>
              <a:t>mobil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24422" y="3421126"/>
            <a:ext cx="30594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7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66700" algn="l"/>
              </a:tabLst>
            </a:pPr>
            <a:r>
              <a:rPr sz="4200" spc="-195" baseline="-5952" dirty="0">
                <a:latin typeface="Calibri"/>
                <a:cs typeface="Calibri"/>
              </a:rPr>
              <a:t>To</a:t>
            </a:r>
            <a:r>
              <a:rPr sz="4200" spc="-37" baseline="-5952" dirty="0">
                <a:latin typeface="Calibri"/>
                <a:cs typeface="Calibri"/>
              </a:rPr>
              <a:t> </a:t>
            </a:r>
            <a:r>
              <a:rPr sz="4200" baseline="-5952" dirty="0">
                <a:latin typeface="Calibri"/>
                <a:cs typeface="Calibri"/>
              </a:rPr>
              <a:t>je</a:t>
            </a:r>
            <a:r>
              <a:rPr sz="4200" spc="382" baseline="-5952" dirty="0"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tvoja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01F5F"/>
                </a:solidFill>
                <a:latin typeface="Calibri"/>
                <a:cs typeface="Calibri"/>
              </a:rPr>
              <a:t>kabelka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4422" y="4958918"/>
            <a:ext cx="26181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7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66700" algn="l"/>
                <a:tab pos="1071245" algn="l"/>
              </a:tabLst>
            </a:pPr>
            <a:r>
              <a:rPr sz="4200" spc="-195" baseline="-5952" dirty="0">
                <a:latin typeface="Calibri"/>
                <a:cs typeface="Calibri"/>
              </a:rPr>
              <a:t>To</a:t>
            </a:r>
            <a:r>
              <a:rPr sz="4200" spc="-7" baseline="-5952" dirty="0">
                <a:latin typeface="Calibri"/>
                <a:cs typeface="Calibri"/>
              </a:rPr>
              <a:t> </a:t>
            </a:r>
            <a:r>
              <a:rPr sz="4200" baseline="-5952" dirty="0">
                <a:latin typeface="Calibri"/>
                <a:cs typeface="Calibri"/>
              </a:rPr>
              <a:t>je	</a:t>
            </a: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tvoje</a:t>
            </a:r>
            <a:r>
              <a:rPr sz="2800" b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auto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6811" y="4767071"/>
            <a:ext cx="1961388" cy="8854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3779" y="1286255"/>
            <a:ext cx="870203" cy="145694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21152" y="2886455"/>
            <a:ext cx="1256943" cy="145999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793493"/>
            <a:ext cx="11633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on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4860416"/>
            <a:ext cx="13315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ona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49822" y="1755607"/>
            <a:ext cx="2585720" cy="1796414"/>
          </a:xfrm>
          <a:prstGeom prst="rect">
            <a:avLst/>
          </a:prstGeom>
        </p:spPr>
        <p:txBody>
          <a:bodyPr vert="horz" wrap="square" lIns="0" tIns="18478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45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254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o </a:t>
            </a:r>
            <a:r>
              <a:rPr sz="2800" dirty="0">
                <a:latin typeface="Calibri"/>
                <a:cs typeface="Calibri"/>
              </a:rPr>
              <a:t>j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250" dirty="0"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jeh</a:t>
            </a:r>
            <a:r>
              <a:rPr sz="2800" b="1" spc="-5" dirty="0">
                <a:solidFill>
                  <a:srgbClr val="006FC0"/>
                </a:solidFill>
                <a:latin typeface="Calibri"/>
                <a:cs typeface="Calibri"/>
              </a:rPr>
              <a:t>o </a:t>
            </a:r>
            <a:r>
              <a:rPr sz="2800" b="1" spc="-30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sz="2800" b="1" spc="-5" dirty="0">
                <a:solidFill>
                  <a:srgbClr val="006FC0"/>
                </a:solidFill>
                <a:latin typeface="Calibri"/>
                <a:cs typeface="Calibri"/>
              </a:rPr>
              <a:t>ab</a:t>
            </a:r>
            <a:r>
              <a:rPr sz="2800" b="1" spc="-15" dirty="0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sz="2800" b="1" spc="-35" dirty="0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sz="2800" b="1" spc="-5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endParaRPr sz="2800">
              <a:latin typeface="Calibri"/>
              <a:cs typeface="Calibri"/>
            </a:endParaRPr>
          </a:p>
          <a:p>
            <a:pPr marL="886460" marR="5080">
              <a:lnSpc>
                <a:spcPct val="134100"/>
              </a:lnSpc>
              <a:spcBef>
                <a:spcPts val="215"/>
              </a:spcBef>
            </a:pPr>
            <a:r>
              <a:rPr sz="2800" b="1" spc="-5" dirty="0">
                <a:solidFill>
                  <a:srgbClr val="006FC0"/>
                </a:solidFill>
                <a:latin typeface="Calibri"/>
                <a:cs typeface="Calibri"/>
              </a:rPr>
              <a:t>jeho</a:t>
            </a:r>
            <a:r>
              <a:rPr sz="2800" b="1" spc="-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006FC0"/>
                </a:solidFill>
                <a:latin typeface="Calibri"/>
                <a:cs typeface="Calibri"/>
              </a:rPr>
              <a:t>košeľa </a:t>
            </a:r>
            <a:r>
              <a:rPr sz="2800" b="1" spc="-6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jeho</a:t>
            </a:r>
            <a:r>
              <a:rPr sz="2800" b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06FC0"/>
                </a:solidFill>
                <a:latin typeface="Calibri"/>
                <a:cs typeface="Calibri"/>
              </a:rPr>
              <a:t>tričko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49822" y="4665421"/>
            <a:ext cx="2576195" cy="781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77900">
              <a:lnSpc>
                <a:spcPts val="2980"/>
              </a:lnSpc>
              <a:spcBef>
                <a:spcPts val="95"/>
              </a:spcBef>
            </a:pP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jej</a:t>
            </a:r>
            <a:r>
              <a:rPr sz="28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C00000"/>
                </a:solidFill>
                <a:latin typeface="Calibri"/>
                <a:cs typeface="Calibri"/>
              </a:rPr>
              <a:t>dáždnik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ts val="2980"/>
              </a:lnSpc>
              <a:buFont typeface="Arial MT"/>
              <a:buChar char="•"/>
              <a:tabLst>
                <a:tab pos="241300" algn="l"/>
              </a:tabLst>
            </a:pPr>
            <a:r>
              <a:rPr sz="2800" spc="-254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o </a:t>
            </a:r>
            <a:r>
              <a:rPr sz="2800" dirty="0">
                <a:latin typeface="Calibri"/>
                <a:cs typeface="Calibri"/>
              </a:rPr>
              <a:t>j</a:t>
            </a:r>
            <a:r>
              <a:rPr sz="2800" spc="-5" dirty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679192" y="1690116"/>
            <a:ext cx="967740" cy="2400300"/>
            <a:chOff x="2679192" y="1690116"/>
            <a:chExt cx="967740" cy="24003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79192" y="1690116"/>
              <a:ext cx="947928" cy="7428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09316" y="2436876"/>
              <a:ext cx="643128" cy="7909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5768" y="3262883"/>
              <a:ext cx="931163" cy="827532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2391155" y="4546091"/>
            <a:ext cx="1847214" cy="2247900"/>
            <a:chOff x="2391155" y="4546091"/>
            <a:chExt cx="1847214" cy="224790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79191" y="4546091"/>
              <a:ext cx="780287" cy="81581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79191" y="5282183"/>
              <a:ext cx="813816" cy="95402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91155" y="6211822"/>
              <a:ext cx="1847088" cy="58216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937629" y="5020016"/>
            <a:ext cx="1676400" cy="1231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3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jej </a:t>
            </a:r>
            <a:r>
              <a:rPr sz="2800" b="1" spc="-10" dirty="0">
                <a:solidFill>
                  <a:srgbClr val="C00000"/>
                </a:solidFill>
                <a:latin typeface="Calibri"/>
                <a:cs typeface="Calibri"/>
              </a:rPr>
              <a:t>blúzka </a:t>
            </a: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 jej</a:t>
            </a:r>
            <a:r>
              <a:rPr sz="2800" b="1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spc="-30" dirty="0">
                <a:solidFill>
                  <a:srgbClr val="C00000"/>
                </a:solidFill>
                <a:latin typeface="Calibri"/>
                <a:cs typeface="Calibri"/>
              </a:rPr>
              <a:t>pravítko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793493"/>
            <a:ext cx="16871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30" dirty="0">
                <a:latin typeface="Calibri"/>
                <a:cs typeface="Calibri"/>
              </a:rPr>
              <a:t>my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3327019"/>
            <a:ext cx="24885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30" dirty="0">
                <a:latin typeface="Calibri"/>
                <a:cs typeface="Calibri"/>
              </a:rPr>
              <a:t>my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máme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novú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4860416"/>
            <a:ext cx="16878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30" dirty="0">
                <a:latin typeface="Calibri"/>
                <a:cs typeface="Calibri"/>
              </a:rPr>
              <a:t>my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máme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49822" y="1904745"/>
            <a:ext cx="23006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4200" spc="-195" baseline="-3968" dirty="0">
                <a:latin typeface="Calibri"/>
                <a:cs typeface="Calibri"/>
              </a:rPr>
              <a:t>To</a:t>
            </a:r>
            <a:r>
              <a:rPr sz="4200" spc="-44" baseline="-3968" dirty="0">
                <a:latin typeface="Calibri"/>
                <a:cs typeface="Calibri"/>
              </a:rPr>
              <a:t> </a:t>
            </a:r>
            <a:r>
              <a:rPr sz="4200" baseline="-3968" dirty="0">
                <a:latin typeface="Calibri"/>
                <a:cs typeface="Calibri"/>
              </a:rPr>
              <a:t>je</a:t>
            </a:r>
            <a:r>
              <a:rPr sz="4200" spc="367" baseline="-3968" dirty="0"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AF50"/>
                </a:solidFill>
                <a:latin typeface="Calibri"/>
                <a:cs typeface="Calibri"/>
              </a:rPr>
              <a:t>náš</a:t>
            </a:r>
            <a:r>
              <a:rPr sz="2800" b="1" spc="-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AF50"/>
                </a:solidFill>
                <a:latin typeface="Calibri"/>
                <a:cs typeface="Calibri"/>
              </a:rPr>
              <a:t>dom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24422" y="3421126"/>
            <a:ext cx="26650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7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66700" algn="l"/>
              </a:tabLst>
            </a:pPr>
            <a:r>
              <a:rPr sz="4200" spc="-195" baseline="-5952" dirty="0">
                <a:latin typeface="Calibri"/>
                <a:cs typeface="Calibri"/>
              </a:rPr>
              <a:t>To</a:t>
            </a:r>
            <a:r>
              <a:rPr sz="4200" spc="-37" baseline="-5952" dirty="0">
                <a:latin typeface="Calibri"/>
                <a:cs typeface="Calibri"/>
              </a:rPr>
              <a:t> </a:t>
            </a:r>
            <a:r>
              <a:rPr sz="4200" baseline="-5952" dirty="0">
                <a:latin typeface="Calibri"/>
                <a:cs typeface="Calibri"/>
              </a:rPr>
              <a:t>je</a:t>
            </a:r>
            <a:r>
              <a:rPr sz="4200" spc="367" baseline="-5952" dirty="0"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naša </a:t>
            </a:r>
            <a:r>
              <a:rPr sz="2800" b="1" spc="-15" dirty="0">
                <a:solidFill>
                  <a:srgbClr val="001F5F"/>
                </a:solidFill>
                <a:latin typeface="Calibri"/>
                <a:cs typeface="Calibri"/>
              </a:rPr>
              <a:t>chata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4422" y="4958918"/>
            <a:ext cx="25552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7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66700" algn="l"/>
                <a:tab pos="1071245" algn="l"/>
              </a:tabLst>
            </a:pPr>
            <a:r>
              <a:rPr sz="4200" spc="-195" baseline="-5952" dirty="0">
                <a:latin typeface="Calibri"/>
                <a:cs typeface="Calibri"/>
              </a:rPr>
              <a:t>To</a:t>
            </a:r>
            <a:r>
              <a:rPr sz="4200" spc="-7" baseline="-5952" dirty="0">
                <a:latin typeface="Calibri"/>
                <a:cs typeface="Calibri"/>
              </a:rPr>
              <a:t> </a:t>
            </a:r>
            <a:r>
              <a:rPr sz="4200" baseline="-5952" dirty="0">
                <a:latin typeface="Calibri"/>
                <a:cs typeface="Calibri"/>
              </a:rPr>
              <a:t>je	</a:t>
            </a: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naše</a:t>
            </a:r>
            <a:r>
              <a:rPr sz="28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C00000"/>
                </a:solidFill>
                <a:latin typeface="Calibri"/>
                <a:cs typeface="Calibri"/>
              </a:rPr>
              <a:t>auto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7079" y="1825751"/>
            <a:ext cx="1530096" cy="104698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9771" y="2999232"/>
            <a:ext cx="1327403" cy="113690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64179" y="4392167"/>
            <a:ext cx="1889760" cy="12344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793493"/>
            <a:ext cx="1401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vy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máte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3327019"/>
            <a:ext cx="1401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vy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máte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4349877"/>
            <a:ext cx="1401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vy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máte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49822" y="1904745"/>
            <a:ext cx="24733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4200" spc="-195" baseline="-3968" dirty="0">
                <a:latin typeface="Calibri"/>
                <a:cs typeface="Calibri"/>
              </a:rPr>
              <a:t>To</a:t>
            </a:r>
            <a:r>
              <a:rPr sz="4200" spc="-37" baseline="-3968" dirty="0">
                <a:latin typeface="Calibri"/>
                <a:cs typeface="Calibri"/>
              </a:rPr>
              <a:t> </a:t>
            </a:r>
            <a:r>
              <a:rPr sz="4200" baseline="-3968" dirty="0">
                <a:latin typeface="Calibri"/>
                <a:cs typeface="Calibri"/>
              </a:rPr>
              <a:t>je</a:t>
            </a:r>
            <a:r>
              <a:rPr sz="4200" spc="375" baseline="-3968" dirty="0"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00AF50"/>
                </a:solidFill>
                <a:latin typeface="Calibri"/>
                <a:cs typeface="Calibri"/>
              </a:rPr>
              <a:t>váš </a:t>
            </a:r>
            <a:r>
              <a:rPr sz="2800" b="1" spc="-15" dirty="0">
                <a:solidFill>
                  <a:srgbClr val="00AF50"/>
                </a:solidFill>
                <a:latin typeface="Calibri"/>
                <a:cs typeface="Calibri"/>
              </a:rPr>
              <a:t>bazén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24422" y="3421126"/>
            <a:ext cx="27031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7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66700" algn="l"/>
              </a:tabLst>
            </a:pPr>
            <a:r>
              <a:rPr sz="4200" spc="-195" baseline="-5952" dirty="0">
                <a:latin typeface="Calibri"/>
                <a:cs typeface="Calibri"/>
              </a:rPr>
              <a:t>To</a:t>
            </a:r>
            <a:r>
              <a:rPr sz="4200" spc="-37" baseline="-5952" dirty="0">
                <a:latin typeface="Calibri"/>
                <a:cs typeface="Calibri"/>
              </a:rPr>
              <a:t> </a:t>
            </a:r>
            <a:r>
              <a:rPr sz="4200" baseline="-5952" dirty="0">
                <a:latin typeface="Calibri"/>
                <a:cs typeface="Calibri"/>
              </a:rPr>
              <a:t>je</a:t>
            </a:r>
            <a:r>
              <a:rPr sz="4200" spc="382" baseline="-5952" dirty="0"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01F5F"/>
                </a:solidFill>
                <a:latin typeface="Calibri"/>
                <a:cs typeface="Calibri"/>
              </a:rPr>
              <a:t>vaša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sauna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49822" y="4972253"/>
            <a:ext cx="26841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4200" spc="-195" baseline="-3968" dirty="0">
                <a:latin typeface="Calibri"/>
                <a:cs typeface="Calibri"/>
              </a:rPr>
              <a:t>To</a:t>
            </a:r>
            <a:r>
              <a:rPr sz="4200" spc="-37" baseline="-3968" dirty="0">
                <a:latin typeface="Calibri"/>
                <a:cs typeface="Calibri"/>
              </a:rPr>
              <a:t> </a:t>
            </a:r>
            <a:r>
              <a:rPr sz="4200" baseline="-3968" dirty="0">
                <a:latin typeface="Calibri"/>
                <a:cs typeface="Calibri"/>
              </a:rPr>
              <a:t>je</a:t>
            </a:r>
            <a:r>
              <a:rPr sz="4200" spc="367" baseline="-3968" dirty="0"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C00000"/>
                </a:solidFill>
                <a:latin typeface="Calibri"/>
                <a:cs typeface="Calibri"/>
              </a:rPr>
              <a:t>vaše metro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78708" y="1825751"/>
            <a:ext cx="1458467" cy="97536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3759" y="2962655"/>
            <a:ext cx="1423415" cy="103936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16351" y="4229100"/>
            <a:ext cx="2010155" cy="143865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3241443"/>
            <a:ext cx="1590040" cy="104965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oni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majú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25" dirty="0">
                <a:latin typeface="Calibri"/>
                <a:cs typeface="Calibri"/>
              </a:rPr>
              <a:t>ony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majú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822" y="1950847"/>
            <a:ext cx="28009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4200" spc="-195" baseline="2976" dirty="0">
                <a:latin typeface="Calibri"/>
                <a:cs typeface="Calibri"/>
              </a:rPr>
              <a:t>To</a:t>
            </a:r>
            <a:r>
              <a:rPr sz="4200" spc="-30" baseline="2976" dirty="0">
                <a:latin typeface="Calibri"/>
                <a:cs typeface="Calibri"/>
              </a:rPr>
              <a:t> </a:t>
            </a:r>
            <a:r>
              <a:rPr sz="4200" baseline="2976" dirty="0">
                <a:latin typeface="Calibri"/>
                <a:cs typeface="Calibri"/>
              </a:rPr>
              <a:t>je</a:t>
            </a:r>
            <a:r>
              <a:rPr sz="4200" spc="187" baseline="2976" dirty="0"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AF50"/>
                </a:solidFill>
                <a:latin typeface="Calibri"/>
                <a:cs typeface="Calibri"/>
              </a:rPr>
              <a:t>ich</a:t>
            </a:r>
            <a:r>
              <a:rPr sz="2800" b="1" spc="-1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00AF50"/>
                </a:solidFill>
                <a:latin typeface="Calibri"/>
                <a:cs typeface="Calibri"/>
              </a:rPr>
              <a:t>televízor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49822" y="3462020"/>
            <a:ext cx="25260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30" dirty="0">
                <a:latin typeface="Calibri"/>
                <a:cs typeface="Calibri"/>
              </a:rPr>
              <a:t>To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je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ich</a:t>
            </a:r>
            <a:r>
              <a:rPr sz="28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001F5F"/>
                </a:solidFill>
                <a:latin typeface="Calibri"/>
                <a:cs typeface="Calibri"/>
              </a:rPr>
              <a:t>práčka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49822" y="4972253"/>
            <a:ext cx="23120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4200" spc="-195" baseline="-3968" dirty="0">
                <a:latin typeface="Calibri"/>
                <a:cs typeface="Calibri"/>
              </a:rPr>
              <a:t>To</a:t>
            </a:r>
            <a:r>
              <a:rPr sz="4200" spc="-44" baseline="-3968" dirty="0">
                <a:latin typeface="Calibri"/>
                <a:cs typeface="Calibri"/>
              </a:rPr>
              <a:t> </a:t>
            </a:r>
            <a:r>
              <a:rPr sz="4200" baseline="-3968" dirty="0">
                <a:latin typeface="Calibri"/>
                <a:cs typeface="Calibri"/>
              </a:rPr>
              <a:t>je</a:t>
            </a:r>
            <a:r>
              <a:rPr sz="4200" spc="367" baseline="-3968" dirty="0"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ich</a:t>
            </a:r>
            <a:r>
              <a:rPr sz="28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C00000"/>
                </a:solidFill>
                <a:latin typeface="Calibri"/>
                <a:cs typeface="Calibri"/>
              </a:rPr>
              <a:t>rádio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5955" y="1757172"/>
            <a:ext cx="1900427" cy="131368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01111" y="4725923"/>
            <a:ext cx="1671827" cy="135026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29000" y="3132213"/>
            <a:ext cx="1112520" cy="142911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793493"/>
            <a:ext cx="8655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Čí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3838778"/>
            <a:ext cx="10375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Čia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je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5372201"/>
            <a:ext cx="10433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Čie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je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3204" y="1677923"/>
            <a:ext cx="947928" cy="74137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07664" y="1690116"/>
            <a:ext cx="1458467" cy="97536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12664" y="1690116"/>
            <a:ext cx="1530095" cy="104851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35595" y="1344167"/>
            <a:ext cx="868679" cy="14569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18004" y="3779520"/>
            <a:ext cx="643128" cy="79095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09771" y="3697223"/>
            <a:ext cx="813815" cy="95402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872228" y="3433571"/>
            <a:ext cx="1327403" cy="113690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48271" y="3613403"/>
            <a:ext cx="853440" cy="87477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084819" y="3141357"/>
            <a:ext cx="1112520" cy="142911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18004" y="5201411"/>
            <a:ext cx="1476756" cy="96469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366259" y="5166359"/>
            <a:ext cx="1170432" cy="103327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83808" y="5201411"/>
            <a:ext cx="1328928" cy="10728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175</Words>
  <Application>Microsoft Office PowerPoint</Application>
  <PresentationFormat>Širokouhlá</PresentationFormat>
  <Paragraphs>65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4" baseType="lpstr">
      <vt:lpstr>Arial MT</vt:lpstr>
      <vt:lpstr>Calibri</vt:lpstr>
      <vt:lpstr>Calibri Light</vt:lpstr>
      <vt:lpstr>Office Theme</vt:lpstr>
      <vt:lpstr>Privlastňovacie zámená</vt:lpstr>
      <vt:lpstr>mať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Privlastňovacie zámená</dc:title>
  <dc:creator>User</dc:creator>
  <cp:lastModifiedBy>Jana Kesselova</cp:lastModifiedBy>
  <cp:revision>1</cp:revision>
  <dcterms:created xsi:type="dcterms:W3CDTF">2022-08-09T10:21:32Z</dcterms:created>
  <dcterms:modified xsi:type="dcterms:W3CDTF">2022-08-09T10:23:37Z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2020-11-03T00:00:00Z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2022-08-09T00:00:00Z</vt:filetime>
  </property>
</Properties>
</file>