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317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981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2723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432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7064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598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943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84338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597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070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9193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05654-CDBE-4D20-8DBA-8F9F5B378190}" type="datetimeFigureOut">
              <a:rPr lang="sk-SK" smtClean="0"/>
              <a:t>7. 11. 2024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277C-52CD-4F20-A3F8-E2AF6EAC07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135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Vzťahy</a:t>
            </a:r>
            <a:r>
              <a:rPr lang="uk-UA" baseline="30000" dirty="0"/>
              <a:t>відношення</a:t>
            </a:r>
            <a:r>
              <a:rPr lang="sk-SK" dirty="0" smtClean="0"/>
              <a:t> </a:t>
            </a:r>
            <a:r>
              <a:rPr lang="sk-SK" dirty="0"/>
              <a:t>medzi ľuďmi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Medziľudské</a:t>
            </a:r>
            <a:r>
              <a:rPr lang="sk-SK" dirty="0"/>
              <a:t> </a:t>
            </a:r>
            <a:r>
              <a:rPr lang="uk-UA" baseline="30000" dirty="0"/>
              <a:t>міжлюдський</a:t>
            </a:r>
            <a:r>
              <a:rPr lang="uk-UA" dirty="0"/>
              <a:t> </a:t>
            </a:r>
            <a:r>
              <a:rPr lang="sk-SK" dirty="0" smtClean="0"/>
              <a:t>vzťahy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64526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/>
              <a:t>https://slovake.eu/sk/courses/a2/2/2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340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Dialóg 1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1" y="1787236"/>
            <a:ext cx="12037252" cy="4455622"/>
          </a:xfrm>
        </p:spPr>
      </p:pic>
    </p:spTree>
    <p:extLst>
      <p:ext uri="{BB962C8B-B14F-4D97-AF65-F5344CB8AC3E}">
        <p14:creationId xmlns:p14="http://schemas.microsoft.com/office/powerpoint/2010/main" val="304392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Dialóg 2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1884"/>
            <a:ext cx="12086705" cy="2685011"/>
          </a:xfrm>
        </p:spPr>
      </p:pic>
    </p:spTree>
    <p:extLst>
      <p:ext uri="{BB962C8B-B14F-4D97-AF65-F5344CB8AC3E}">
        <p14:creationId xmlns:p14="http://schemas.microsoft.com/office/powerpoint/2010/main" val="128151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Je to pravda?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92209"/>
            <a:ext cx="8498811" cy="4952631"/>
          </a:xfrm>
        </p:spPr>
      </p:pic>
    </p:spTree>
    <p:extLst>
      <p:ext uri="{BB962C8B-B14F-4D97-AF65-F5344CB8AC3E}">
        <p14:creationId xmlns:p14="http://schemas.microsoft.com/office/powerpoint/2010/main" val="2796582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Odpovedajte na otázky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8613"/>
            <a:ext cx="5517449" cy="4686508"/>
          </a:xfrm>
        </p:spPr>
      </p:pic>
    </p:spTree>
    <p:extLst>
      <p:ext uri="{BB962C8B-B14F-4D97-AF65-F5344CB8AC3E}">
        <p14:creationId xmlns:p14="http://schemas.microsoft.com/office/powerpoint/2010/main" val="1111330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Akí sme?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Pozitívne vlastnosti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48" y="2488171"/>
            <a:ext cx="2336407" cy="4244859"/>
          </a:xfrm>
        </p:spPr>
      </p:pic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Negatívne vlastnosti</a:t>
            </a:r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973" y="2505075"/>
            <a:ext cx="1911826" cy="4074010"/>
          </a:xfrm>
        </p:spPr>
      </p:pic>
    </p:spTree>
    <p:extLst>
      <p:ext uri="{BB962C8B-B14F-4D97-AF65-F5344CB8AC3E}">
        <p14:creationId xmlns:p14="http://schemas.microsoft.com/office/powerpoint/2010/main" val="127285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25E87-B5A6-46AD-B3F4-77E05EE0A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Hra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8225926-CED8-453C-BBCF-15E12019BB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https://slovake.eu/sk/courses/a2/2/9</a:t>
            </a:r>
          </a:p>
        </p:txBody>
      </p:sp>
    </p:spTree>
    <p:extLst>
      <p:ext uri="{BB962C8B-B14F-4D97-AF65-F5344CB8AC3E}">
        <p14:creationId xmlns:p14="http://schemas.microsoft.com/office/powerpoint/2010/main" val="151667310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</Words>
  <Application>Microsoft Office PowerPoint</Application>
  <PresentationFormat>Širokouhlá</PresentationFormat>
  <Paragraphs>17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Motív balíka Office</vt:lpstr>
      <vt:lpstr>Vzťahyвідношення medzi ľuďmi</vt:lpstr>
      <vt:lpstr>Prezentácia programu PowerPoint</vt:lpstr>
      <vt:lpstr>Dialóg 1</vt:lpstr>
      <vt:lpstr>Dialóg 2</vt:lpstr>
      <vt:lpstr>Je to pravda?</vt:lpstr>
      <vt:lpstr>Odpovedajte na otázky</vt:lpstr>
      <vt:lpstr>Akí sme?</vt:lpstr>
      <vt:lpstr>Hra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Kesselova</dc:creator>
  <cp:lastModifiedBy>Kesselová Jana</cp:lastModifiedBy>
  <cp:revision>6</cp:revision>
  <dcterms:created xsi:type="dcterms:W3CDTF">2021-05-19T15:16:44Z</dcterms:created>
  <dcterms:modified xsi:type="dcterms:W3CDTF">2024-11-07T16:00:29Z</dcterms:modified>
</cp:coreProperties>
</file>