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2" r:id="rId8"/>
    <p:sldId id="273" r:id="rId9"/>
    <p:sldId id="267" r:id="rId10"/>
    <p:sldId id="269" r:id="rId11"/>
    <p:sldId id="274" r:id="rId12"/>
    <p:sldId id="272" r:id="rId13"/>
    <p:sldId id="271" r:id="rId14"/>
    <p:sldId id="270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5055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8067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466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661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5480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155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946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38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934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26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4604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75668-67F3-4FC9-9238-09C655DC3B76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F2A74-B0C9-41C6-9507-684AE1B70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37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e.dennikn.sk/2134379/slovensko-uz-ma-dve-lietajuce-auta-toto-je-pribeh-aeromobilu-a-aircaru-ktory-rozdelil-davnych-kamaratov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Budúci čas.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210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b="1" dirty="0" smtClean="0"/>
          </a:p>
          <a:p>
            <a:endParaRPr lang="sk-SK" b="1" dirty="0"/>
          </a:p>
          <a:p>
            <a:r>
              <a:rPr lang="sk-SK" b="1" dirty="0" smtClean="0"/>
              <a:t>minulý </a:t>
            </a:r>
            <a:r>
              <a:rPr lang="sk-SK" b="1" dirty="0"/>
              <a:t>čas 		 prítomný čas   			budúci čas</a:t>
            </a:r>
            <a:endParaRPr lang="sk-SK" dirty="0"/>
          </a:p>
          <a:p>
            <a:r>
              <a:rPr lang="sk-SK" dirty="0"/>
              <a:t>					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4882341" y="3354963"/>
            <a:ext cx="1410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 dirty="0"/>
              <a:t>som</a:t>
            </a:r>
            <a:r>
              <a:rPr lang="sk-SK" dirty="0"/>
              <a:t>, </a:t>
            </a:r>
            <a:r>
              <a:rPr lang="sk-SK" i="1" dirty="0"/>
              <a:t>si</a:t>
            </a:r>
            <a:r>
              <a:rPr lang="sk-SK" dirty="0"/>
              <a:t>, </a:t>
            </a:r>
            <a:r>
              <a:rPr lang="sk-SK" i="1" dirty="0"/>
              <a:t>je</a:t>
            </a:r>
            <a:r>
              <a:rPr lang="sk-SK" dirty="0"/>
              <a:t>, </a:t>
            </a:r>
            <a:r>
              <a:rPr lang="sk-SK" i="1" dirty="0" smtClean="0"/>
              <a:t>sme, ste, sú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1088968" y="3354963"/>
            <a:ext cx="238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 dirty="0"/>
              <a:t>bol som</a:t>
            </a:r>
            <a:r>
              <a:rPr lang="sk-SK" dirty="0"/>
              <a:t>, </a:t>
            </a:r>
            <a:r>
              <a:rPr lang="sk-SK" i="1" dirty="0"/>
              <a:t>bol </a:t>
            </a:r>
            <a:r>
              <a:rPr lang="sk-SK" i="1" dirty="0" smtClean="0"/>
              <a:t>si, bol</a:t>
            </a:r>
          </a:p>
          <a:p>
            <a:r>
              <a:rPr lang="sk-SK" i="1" dirty="0" smtClean="0"/>
              <a:t>boli sme, boli ste, boli</a:t>
            </a:r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230" y="3435759"/>
            <a:ext cx="1476895" cy="143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9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Budúci čas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Zajtra budem variť obed.</a:t>
            </a:r>
          </a:p>
          <a:p>
            <a:endParaRPr lang="sk-SK" dirty="0"/>
          </a:p>
          <a:p>
            <a:endParaRPr lang="sk-SK" dirty="0"/>
          </a:p>
          <a:p>
            <a:r>
              <a:rPr lang="sk-SK" dirty="0"/>
              <a:t>V piatok budem čítať knihu.</a:t>
            </a:r>
          </a:p>
          <a:p>
            <a:endParaRPr lang="sk-SK" dirty="0"/>
          </a:p>
          <a:p>
            <a:endParaRPr lang="sk-SK" dirty="0"/>
          </a:p>
          <a:p>
            <a:r>
              <a:rPr lang="sk-SK" dirty="0"/>
              <a:t>V sobotu sa budem prechádzať.</a:t>
            </a:r>
          </a:p>
          <a:p>
            <a:endParaRPr lang="sk-SK" dirty="0"/>
          </a:p>
          <a:p>
            <a:endParaRPr lang="sk-SK" dirty="0"/>
          </a:p>
          <a:p>
            <a:r>
              <a:rPr lang="sk-SK" dirty="0"/>
              <a:t>V nedeľu budem oddychovať.</a:t>
            </a:r>
          </a:p>
          <a:p>
            <a:endParaRPr lang="sk-SK" dirty="0"/>
          </a:p>
        </p:txBody>
      </p:sp>
      <p:sp>
        <p:nvSpPr>
          <p:cNvPr id="4" name="Voľný tvar 3"/>
          <p:cNvSpPr/>
          <p:nvPr/>
        </p:nvSpPr>
        <p:spPr>
          <a:xfrm>
            <a:off x="2045110" y="2181681"/>
            <a:ext cx="1582993" cy="30577"/>
          </a:xfrm>
          <a:custGeom>
            <a:avLst/>
            <a:gdLst>
              <a:gd name="connsiteX0" fmla="*/ 0 w 1582993"/>
              <a:gd name="connsiteY0" fmla="*/ 30577 h 30577"/>
              <a:gd name="connsiteX1" fmla="*/ 1248696 w 1582993"/>
              <a:gd name="connsiteY1" fmla="*/ 20745 h 30577"/>
              <a:gd name="connsiteX2" fmla="*/ 1278193 w 1582993"/>
              <a:gd name="connsiteY2" fmla="*/ 10913 h 30577"/>
              <a:gd name="connsiteX3" fmla="*/ 1356851 w 1582993"/>
              <a:gd name="connsiteY3" fmla="*/ 1080 h 30577"/>
              <a:gd name="connsiteX4" fmla="*/ 1582993 w 1582993"/>
              <a:gd name="connsiteY4" fmla="*/ 1080 h 30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993" h="30577">
                <a:moveTo>
                  <a:pt x="0" y="30577"/>
                </a:moveTo>
                <a:lnTo>
                  <a:pt x="1248696" y="20745"/>
                </a:lnTo>
                <a:cubicBezTo>
                  <a:pt x="1259059" y="20586"/>
                  <a:pt x="1267996" y="12767"/>
                  <a:pt x="1278193" y="10913"/>
                </a:cubicBezTo>
                <a:cubicBezTo>
                  <a:pt x="1304190" y="6186"/>
                  <a:pt x="1330441" y="1932"/>
                  <a:pt x="1356851" y="1080"/>
                </a:cubicBezTo>
                <a:cubicBezTo>
                  <a:pt x="1432192" y="-1351"/>
                  <a:pt x="1507612" y="1080"/>
                  <a:pt x="1582993" y="1080"/>
                </a:cubicBez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Voľný tvar 4"/>
          <p:cNvSpPr/>
          <p:nvPr/>
        </p:nvSpPr>
        <p:spPr>
          <a:xfrm>
            <a:off x="2305665" y="3445126"/>
            <a:ext cx="1582993" cy="30577"/>
          </a:xfrm>
          <a:custGeom>
            <a:avLst/>
            <a:gdLst>
              <a:gd name="connsiteX0" fmla="*/ 0 w 1582993"/>
              <a:gd name="connsiteY0" fmla="*/ 30577 h 30577"/>
              <a:gd name="connsiteX1" fmla="*/ 1248696 w 1582993"/>
              <a:gd name="connsiteY1" fmla="*/ 20745 h 30577"/>
              <a:gd name="connsiteX2" fmla="*/ 1278193 w 1582993"/>
              <a:gd name="connsiteY2" fmla="*/ 10913 h 30577"/>
              <a:gd name="connsiteX3" fmla="*/ 1356851 w 1582993"/>
              <a:gd name="connsiteY3" fmla="*/ 1080 h 30577"/>
              <a:gd name="connsiteX4" fmla="*/ 1582993 w 1582993"/>
              <a:gd name="connsiteY4" fmla="*/ 1080 h 30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993" h="30577">
                <a:moveTo>
                  <a:pt x="0" y="30577"/>
                </a:moveTo>
                <a:lnTo>
                  <a:pt x="1248696" y="20745"/>
                </a:lnTo>
                <a:cubicBezTo>
                  <a:pt x="1259059" y="20586"/>
                  <a:pt x="1267996" y="12767"/>
                  <a:pt x="1278193" y="10913"/>
                </a:cubicBezTo>
                <a:cubicBezTo>
                  <a:pt x="1304190" y="6186"/>
                  <a:pt x="1330441" y="1932"/>
                  <a:pt x="1356851" y="1080"/>
                </a:cubicBezTo>
                <a:cubicBezTo>
                  <a:pt x="1432192" y="-1351"/>
                  <a:pt x="1507612" y="1080"/>
                  <a:pt x="1582993" y="1080"/>
                </a:cubicBez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Voľný tvar 5"/>
          <p:cNvSpPr/>
          <p:nvPr/>
        </p:nvSpPr>
        <p:spPr>
          <a:xfrm>
            <a:off x="2428568" y="4503472"/>
            <a:ext cx="2920180" cy="119067"/>
          </a:xfrm>
          <a:custGeom>
            <a:avLst/>
            <a:gdLst>
              <a:gd name="connsiteX0" fmla="*/ 0 w 1582993"/>
              <a:gd name="connsiteY0" fmla="*/ 30577 h 30577"/>
              <a:gd name="connsiteX1" fmla="*/ 1248696 w 1582993"/>
              <a:gd name="connsiteY1" fmla="*/ 20745 h 30577"/>
              <a:gd name="connsiteX2" fmla="*/ 1278193 w 1582993"/>
              <a:gd name="connsiteY2" fmla="*/ 10913 h 30577"/>
              <a:gd name="connsiteX3" fmla="*/ 1356851 w 1582993"/>
              <a:gd name="connsiteY3" fmla="*/ 1080 h 30577"/>
              <a:gd name="connsiteX4" fmla="*/ 1582993 w 1582993"/>
              <a:gd name="connsiteY4" fmla="*/ 1080 h 30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993" h="30577">
                <a:moveTo>
                  <a:pt x="0" y="30577"/>
                </a:moveTo>
                <a:lnTo>
                  <a:pt x="1248696" y="20745"/>
                </a:lnTo>
                <a:cubicBezTo>
                  <a:pt x="1259059" y="20586"/>
                  <a:pt x="1267996" y="12767"/>
                  <a:pt x="1278193" y="10913"/>
                </a:cubicBezTo>
                <a:cubicBezTo>
                  <a:pt x="1304190" y="6186"/>
                  <a:pt x="1330441" y="1932"/>
                  <a:pt x="1356851" y="1080"/>
                </a:cubicBezTo>
                <a:cubicBezTo>
                  <a:pt x="1432192" y="-1351"/>
                  <a:pt x="1507612" y="1080"/>
                  <a:pt x="1582993" y="1080"/>
                </a:cubicBez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Voľný tvar 6"/>
          <p:cNvSpPr/>
          <p:nvPr/>
        </p:nvSpPr>
        <p:spPr>
          <a:xfrm>
            <a:off x="2418736" y="5769376"/>
            <a:ext cx="2443316" cy="94486"/>
          </a:xfrm>
          <a:custGeom>
            <a:avLst/>
            <a:gdLst>
              <a:gd name="connsiteX0" fmla="*/ 0 w 1582993"/>
              <a:gd name="connsiteY0" fmla="*/ 30577 h 30577"/>
              <a:gd name="connsiteX1" fmla="*/ 1248696 w 1582993"/>
              <a:gd name="connsiteY1" fmla="*/ 20745 h 30577"/>
              <a:gd name="connsiteX2" fmla="*/ 1278193 w 1582993"/>
              <a:gd name="connsiteY2" fmla="*/ 10913 h 30577"/>
              <a:gd name="connsiteX3" fmla="*/ 1356851 w 1582993"/>
              <a:gd name="connsiteY3" fmla="*/ 1080 h 30577"/>
              <a:gd name="connsiteX4" fmla="*/ 1582993 w 1582993"/>
              <a:gd name="connsiteY4" fmla="*/ 1080 h 30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993" h="30577">
                <a:moveTo>
                  <a:pt x="0" y="30577"/>
                </a:moveTo>
                <a:lnTo>
                  <a:pt x="1248696" y="20745"/>
                </a:lnTo>
                <a:cubicBezTo>
                  <a:pt x="1259059" y="20586"/>
                  <a:pt x="1267996" y="12767"/>
                  <a:pt x="1278193" y="10913"/>
                </a:cubicBezTo>
                <a:cubicBezTo>
                  <a:pt x="1304190" y="6186"/>
                  <a:pt x="1330441" y="1932"/>
                  <a:pt x="1356851" y="1080"/>
                </a:cubicBezTo>
                <a:cubicBezTo>
                  <a:pt x="1432192" y="-1351"/>
                  <a:pt x="1507612" y="1080"/>
                  <a:pt x="1582993" y="1080"/>
                </a:cubicBez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96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00B050"/>
                </a:solidFill>
              </a:rPr>
              <a:t>Budúci čas I</a:t>
            </a: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budem</a:t>
            </a:r>
          </a:p>
          <a:p>
            <a:r>
              <a:rPr lang="sk-SK" dirty="0" smtClean="0"/>
              <a:t>ty budeš</a:t>
            </a:r>
          </a:p>
          <a:p>
            <a:r>
              <a:rPr lang="sk-SK" dirty="0" smtClean="0"/>
              <a:t>on, ona bude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my budeme</a:t>
            </a:r>
          </a:p>
          <a:p>
            <a:r>
              <a:rPr lang="sk-SK" dirty="0" smtClean="0"/>
              <a:t>vy budete</a:t>
            </a:r>
          </a:p>
          <a:p>
            <a:r>
              <a:rPr lang="sk-SK" dirty="0" smtClean="0"/>
              <a:t>oni, ony budú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2951019" y="4771506"/>
            <a:ext cx="3890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rgbClr val="C00000"/>
                </a:solidFill>
              </a:rPr>
              <a:t>+ neurčitok slovesa -ť</a:t>
            </a:r>
            <a:endParaRPr lang="sk-SK" sz="3200" dirty="0">
              <a:solidFill>
                <a:srgbClr val="C0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3972232" y="5663381"/>
            <a:ext cx="2300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>
                <a:solidFill>
                  <a:srgbClr val="00B050"/>
                </a:solidFill>
              </a:rPr>
              <a:t>budem variť</a:t>
            </a:r>
            <a:endParaRPr lang="sk-SK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00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budeš robiť dnes popoludní?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                                 oddychovať</a:t>
            </a:r>
          </a:p>
          <a:p>
            <a:r>
              <a:rPr lang="sk-SK" dirty="0" smtClean="0"/>
              <a:t>                                 plávať</a:t>
            </a:r>
            <a:endParaRPr lang="sk-SK" dirty="0"/>
          </a:p>
          <a:p>
            <a:r>
              <a:rPr lang="sk-SK" dirty="0" smtClean="0"/>
              <a:t>                                 behať</a:t>
            </a:r>
          </a:p>
          <a:p>
            <a:r>
              <a:rPr lang="sk-SK" dirty="0" smtClean="0"/>
              <a:t>                                 variť</a:t>
            </a:r>
            <a:endParaRPr lang="sk-SK" dirty="0"/>
          </a:p>
          <a:p>
            <a:r>
              <a:rPr lang="sk-SK" dirty="0" smtClean="0"/>
              <a:t>                                 jesť</a:t>
            </a:r>
          </a:p>
          <a:p>
            <a:r>
              <a:rPr lang="sk-SK" dirty="0" smtClean="0"/>
              <a:t>                                 čítať</a:t>
            </a:r>
          </a:p>
          <a:p>
            <a:r>
              <a:rPr lang="sk-SK" dirty="0" smtClean="0"/>
              <a:t>                                 študovať</a:t>
            </a:r>
          </a:p>
          <a:p>
            <a:r>
              <a:rPr lang="sk-SK" dirty="0" smtClean="0"/>
              <a:t>                                 pozerať televíziu</a:t>
            </a:r>
          </a:p>
          <a:p>
            <a:r>
              <a:rPr lang="sk-SK" dirty="0" smtClean="0"/>
              <a:t>                                 písať e-mail mojim rodičom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1163782" y="3316779"/>
            <a:ext cx="2402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solidFill>
                  <a:srgbClr val="0070C0"/>
                </a:solidFill>
              </a:rPr>
              <a:t>budem   +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96678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                                     </a:t>
            </a:r>
            <a:r>
              <a:rPr lang="sk-SK" dirty="0" smtClean="0">
                <a:solidFill>
                  <a:srgbClr val="0070C0"/>
                </a:solidFill>
              </a:rPr>
              <a:t>sa</a:t>
            </a:r>
            <a:r>
              <a:rPr lang="sk-SK" dirty="0" smtClean="0"/>
              <a:t> učiť</a:t>
            </a:r>
          </a:p>
          <a:p>
            <a:r>
              <a:rPr lang="sk-SK" dirty="0" smtClean="0"/>
              <a:t>                                     </a:t>
            </a:r>
            <a:r>
              <a:rPr lang="sk-SK" dirty="0" smtClean="0">
                <a:solidFill>
                  <a:srgbClr val="0070C0"/>
                </a:solidFill>
              </a:rPr>
              <a:t>sa</a:t>
            </a:r>
            <a:r>
              <a:rPr lang="sk-SK" dirty="0" smtClean="0"/>
              <a:t> prechádzať</a:t>
            </a:r>
          </a:p>
          <a:p>
            <a:r>
              <a:rPr lang="sk-SK" dirty="0" smtClean="0"/>
              <a:t>                                     </a:t>
            </a:r>
            <a:r>
              <a:rPr lang="sk-SK" dirty="0" smtClean="0">
                <a:solidFill>
                  <a:srgbClr val="0070C0"/>
                </a:solidFill>
              </a:rPr>
              <a:t>sa</a:t>
            </a:r>
            <a:r>
              <a:rPr lang="sk-SK" dirty="0" smtClean="0"/>
              <a:t> sprchovať</a:t>
            </a:r>
          </a:p>
          <a:p>
            <a:r>
              <a:rPr lang="sk-SK" dirty="0" smtClean="0"/>
              <a:t>                                     </a:t>
            </a:r>
            <a:r>
              <a:rPr lang="sk-SK" dirty="0" smtClean="0">
                <a:solidFill>
                  <a:srgbClr val="0070C0"/>
                </a:solidFill>
              </a:rPr>
              <a:t>sa</a:t>
            </a:r>
            <a:r>
              <a:rPr lang="sk-SK" dirty="0" smtClean="0"/>
              <a:t> rozprávať s kamarátkami</a:t>
            </a:r>
          </a:p>
          <a:p>
            <a:r>
              <a:rPr lang="sk-SK" dirty="0" smtClean="0"/>
              <a:t>      </a:t>
            </a:r>
            <a:r>
              <a:rPr lang="sk-SK" b="1" dirty="0">
                <a:solidFill>
                  <a:srgbClr val="0070C0"/>
                </a:solidFill>
              </a:rPr>
              <a:t>budem   </a:t>
            </a:r>
            <a:r>
              <a:rPr lang="sk-SK" b="1" dirty="0" smtClean="0">
                <a:solidFill>
                  <a:srgbClr val="0070C0"/>
                </a:solidFill>
              </a:rPr>
              <a:t>+		</a:t>
            </a:r>
            <a:endParaRPr lang="sk-SK" dirty="0"/>
          </a:p>
          <a:p>
            <a:r>
              <a:rPr lang="sk-SK" dirty="0" smtClean="0"/>
              <a:t>                               	      </a:t>
            </a:r>
            <a:r>
              <a:rPr lang="sk-SK" dirty="0" smtClean="0">
                <a:solidFill>
                  <a:srgbClr val="0070C0"/>
                </a:solidFill>
              </a:rPr>
              <a:t>sa</a:t>
            </a:r>
            <a:r>
              <a:rPr lang="sk-SK" dirty="0" smtClean="0"/>
              <a:t> pripravovať do školy</a:t>
            </a:r>
          </a:p>
          <a:p>
            <a:r>
              <a:rPr lang="sk-SK" dirty="0" smtClean="0"/>
              <a:t>                                     </a:t>
            </a:r>
            <a:r>
              <a:rPr lang="sk-SK" dirty="0" smtClean="0">
                <a:solidFill>
                  <a:srgbClr val="0070C0"/>
                </a:solidFill>
              </a:rPr>
              <a:t>sa</a:t>
            </a:r>
            <a:r>
              <a:rPr lang="sk-SK" dirty="0" smtClean="0"/>
              <a:t> starať o psa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392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budete robiť dnes popoludní?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upratovať</a:t>
            </a:r>
          </a:p>
          <a:p>
            <a:r>
              <a:rPr lang="sk-SK" dirty="0" smtClean="0"/>
              <a:t>nakupovať</a:t>
            </a:r>
          </a:p>
          <a:p>
            <a:r>
              <a:rPr lang="sk-SK" dirty="0" smtClean="0"/>
              <a:t>prať</a:t>
            </a:r>
          </a:p>
          <a:p>
            <a:r>
              <a:rPr lang="sk-SK" dirty="0" smtClean="0"/>
              <a:t>vysávať</a:t>
            </a:r>
          </a:p>
          <a:p>
            <a:r>
              <a:rPr lang="sk-SK" dirty="0" smtClean="0"/>
              <a:t>variť obed</a:t>
            </a:r>
          </a:p>
          <a:p>
            <a:r>
              <a:rPr lang="sk-SK" dirty="0" smtClean="0"/>
              <a:t>umývať riad</a:t>
            </a:r>
          </a:p>
          <a:p>
            <a:r>
              <a:rPr lang="sk-SK" dirty="0" smtClean="0"/>
              <a:t>pozerať televíziu</a:t>
            </a:r>
          </a:p>
          <a:p>
            <a:r>
              <a:rPr lang="sk-SK" dirty="0" smtClean="0"/>
              <a:t>počúvať hudbu</a:t>
            </a:r>
          </a:p>
          <a:p>
            <a:r>
              <a:rPr lang="sk-SK" dirty="0" smtClean="0"/>
              <a:t>čítať knihu</a:t>
            </a:r>
          </a:p>
          <a:p>
            <a:r>
              <a:rPr lang="sk-SK" dirty="0" smtClean="0"/>
              <a:t>písať seminárnu/ročníkovú prácu</a:t>
            </a:r>
          </a:p>
          <a:p>
            <a:r>
              <a:rPr lang="sk-SK" dirty="0" smtClean="0"/>
              <a:t>cvičiť</a:t>
            </a:r>
          </a:p>
          <a:p>
            <a:r>
              <a:rPr lang="sk-SK" dirty="0" smtClean="0"/>
              <a:t>prechádzať sa po nábreží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148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Teraz budeme cestovať </a:t>
            </a:r>
            <a:br>
              <a:rPr lang="sk-SK" sz="3600" dirty="0" smtClean="0"/>
            </a:br>
            <a:r>
              <a:rPr lang="sk-SK" sz="3600" dirty="0" smtClean="0"/>
              <a:t>v priestore aj v čase</a:t>
            </a:r>
            <a:endParaRPr lang="sk-SK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048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 teraz budeme cestovať...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Aljašské </a:t>
            </a:r>
            <a:r>
              <a:rPr lang="sk-SK" dirty="0"/>
              <a:t>mesto </a:t>
            </a:r>
            <a:r>
              <a:rPr lang="sk-SK" dirty="0" smtClean="0"/>
              <a:t>bude </a:t>
            </a:r>
            <a:r>
              <a:rPr lang="sk-SK" dirty="0"/>
              <a:t>dva mesiace bez slnečných lúčov. </a:t>
            </a:r>
            <a:endParaRPr lang="sk-SK" dirty="0" smtClean="0"/>
          </a:p>
          <a:p>
            <a:r>
              <a:rPr lang="sk-SK" dirty="0" smtClean="0"/>
              <a:t>Mesto </a:t>
            </a:r>
            <a:r>
              <a:rPr lang="sk-SK" dirty="0"/>
              <a:t>na Aljaške zasiahla polárna </a:t>
            </a:r>
            <a:r>
              <a:rPr lang="sk-SK" dirty="0" smtClean="0"/>
              <a:t>noc.</a:t>
            </a:r>
          </a:p>
          <a:p>
            <a:r>
              <a:rPr lang="sk-SK" dirty="0" smtClean="0"/>
              <a:t>Obyvatelia nebudú ________ Slnko </a:t>
            </a:r>
            <a:r>
              <a:rPr lang="sk-SK" dirty="0"/>
              <a:t>viac ako 60 </a:t>
            </a:r>
            <a:r>
              <a:rPr lang="sk-SK" dirty="0" smtClean="0"/>
              <a:t>dní.</a:t>
            </a:r>
          </a:p>
          <a:p>
            <a:r>
              <a:rPr lang="sk-SK" dirty="0"/>
              <a:t>Obyvatelia </a:t>
            </a:r>
            <a:r>
              <a:rPr lang="sk-SK" dirty="0" smtClean="0"/>
              <a:t>si </a:t>
            </a:r>
            <a:r>
              <a:rPr lang="sk-SK" dirty="0"/>
              <a:t>budú </a:t>
            </a:r>
            <a:r>
              <a:rPr lang="sk-SK" dirty="0" smtClean="0"/>
              <a:t>_________ zvyknúť </a:t>
            </a:r>
            <a:r>
              <a:rPr lang="sk-SK" dirty="0"/>
              <a:t>na </a:t>
            </a:r>
            <a:r>
              <a:rPr lang="sk-SK" dirty="0" smtClean="0"/>
              <a:t>súmrak.</a:t>
            </a:r>
          </a:p>
          <a:p>
            <a:r>
              <a:rPr lang="sk-SK" dirty="0" smtClean="0"/>
              <a:t>Obyvatelia </a:t>
            </a:r>
            <a:r>
              <a:rPr lang="sk-SK" dirty="0"/>
              <a:t>Aljašky sa </a:t>
            </a:r>
            <a:r>
              <a:rPr lang="sk-SK" dirty="0" smtClean="0"/>
              <a:t>budú ____________ na tmavé </a:t>
            </a:r>
            <a:r>
              <a:rPr lang="sk-SK" dirty="0"/>
              <a:t>mesiace tým, že si </a:t>
            </a:r>
            <a:r>
              <a:rPr lang="sk-SK" dirty="0" smtClean="0"/>
              <a:t>budú __________vitamín D.</a:t>
            </a:r>
          </a:p>
          <a:p>
            <a:r>
              <a:rPr lang="sk-SK" dirty="0" smtClean="0"/>
              <a:t>Slnko tu naposledy svietilo vo </a:t>
            </a:r>
            <a:r>
              <a:rPr lang="sk-SK" dirty="0"/>
              <a:t>štvrtok 18. </a:t>
            </a:r>
            <a:r>
              <a:rPr lang="sk-SK" dirty="0" smtClean="0"/>
              <a:t>novembra. </a:t>
            </a:r>
          </a:p>
          <a:p>
            <a:r>
              <a:rPr lang="sk-SK" dirty="0" smtClean="0"/>
              <a:t>Opäť </a:t>
            </a:r>
            <a:r>
              <a:rPr lang="sk-SK" dirty="0"/>
              <a:t>sa </a:t>
            </a:r>
            <a:r>
              <a:rPr lang="sk-SK" dirty="0" smtClean="0"/>
              <a:t>bude __________ až </a:t>
            </a:r>
            <a:r>
              <a:rPr lang="sk-SK" dirty="0"/>
              <a:t>22. </a:t>
            </a:r>
            <a:r>
              <a:rPr lang="sk-SK" dirty="0" smtClean="0"/>
              <a:t>januára 2021.</a:t>
            </a:r>
          </a:p>
          <a:p>
            <a:r>
              <a:rPr lang="sk-SK" dirty="0" smtClean="0"/>
              <a:t>Dovtedy ľudia budú _________v polárnej noci.</a:t>
            </a:r>
          </a:p>
          <a:p>
            <a:r>
              <a:rPr lang="sk-SK" dirty="0" smtClean="0"/>
              <a:t>Šikmá zemská os spôsobuje, že slnko nebude __________.</a:t>
            </a:r>
            <a:endParaRPr lang="sk-SK" dirty="0"/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4190998" y="6261526"/>
            <a:ext cx="72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vidieť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5261956" y="6127234"/>
            <a:ext cx="1130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musieť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6392487" y="6322948"/>
            <a:ext cx="134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pripravovať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8204662" y="6316154"/>
            <a:ext cx="152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dopĺňať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9875519" y="6391193"/>
            <a:ext cx="84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vracať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9293628" y="6122494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žiť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2622665" y="6261526"/>
            <a:ext cx="100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vidno</a:t>
            </a:r>
          </a:p>
        </p:txBody>
      </p:sp>
    </p:spTree>
    <p:extLst>
      <p:ext uri="{BB962C8B-B14F-4D97-AF65-F5344CB8AC3E}">
        <p14:creationId xmlns:p14="http://schemas.microsoft.com/office/powerpoint/2010/main" val="275397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33" y="578658"/>
            <a:ext cx="5190664" cy="5725784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1986742" y="6367549"/>
            <a:ext cx="1105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súmrak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06" y="1182658"/>
            <a:ext cx="5165435" cy="3231400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8377727" y="5031971"/>
            <a:ext cx="1614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polárna žiara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009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15687" y="1354975"/>
            <a:ext cx="9144000" cy="4879569"/>
          </a:xfrm>
        </p:spPr>
        <p:txBody>
          <a:bodyPr>
            <a:noAutofit/>
          </a:bodyPr>
          <a:lstStyle/>
          <a:p>
            <a:r>
              <a:rPr lang="sk-SK" sz="3600" dirty="0" smtClean="0"/>
              <a:t>Ako budeme žiť?</a:t>
            </a:r>
            <a:br>
              <a:rPr lang="sk-SK" sz="3600" dirty="0" smtClean="0"/>
            </a:br>
            <a:r>
              <a:rPr lang="sk-SK" sz="3600" dirty="0" smtClean="0"/>
              <a:t/>
            </a:r>
            <a:br>
              <a:rPr lang="sk-SK" sz="3600" dirty="0" smtClean="0"/>
            </a:br>
            <a:r>
              <a:rPr lang="sk-SK" sz="3600" dirty="0" smtClean="0"/>
              <a:t>Čo budeme jesť?</a:t>
            </a:r>
            <a:br>
              <a:rPr lang="sk-SK" sz="3600" dirty="0" smtClean="0"/>
            </a:br>
            <a:r>
              <a:rPr lang="sk-SK" sz="3600" dirty="0" smtClean="0"/>
              <a:t/>
            </a:r>
            <a:br>
              <a:rPr lang="sk-SK" sz="3600" dirty="0" smtClean="0"/>
            </a:br>
            <a:r>
              <a:rPr lang="sk-SK" sz="3600" dirty="0" smtClean="0"/>
              <a:t>Aká bude doprava?</a:t>
            </a:r>
            <a:br>
              <a:rPr lang="sk-SK" sz="3600" dirty="0" smtClean="0"/>
            </a:br>
            <a:r>
              <a:rPr lang="sk-SK" sz="3600" dirty="0" smtClean="0"/>
              <a:t/>
            </a:r>
            <a:br>
              <a:rPr lang="sk-SK" sz="3600" dirty="0" smtClean="0"/>
            </a:br>
            <a:r>
              <a:rPr lang="sk-SK" sz="3600" dirty="0" smtClean="0"/>
              <a:t>Ako budeme pracovať?</a:t>
            </a:r>
            <a:br>
              <a:rPr lang="sk-SK" sz="3600" dirty="0" smtClean="0"/>
            </a:br>
            <a:r>
              <a:rPr lang="sk-SK" sz="3600" dirty="0" smtClean="0"/>
              <a:t/>
            </a:r>
            <a:br>
              <a:rPr lang="sk-SK" sz="3600" dirty="0" smtClean="0"/>
            </a:br>
            <a:r>
              <a:rPr lang="sk-SK" sz="3600" dirty="0" smtClean="0"/>
              <a:t>Ako budeme študovať?</a:t>
            </a:r>
            <a:endParaRPr lang="sk-SK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90502" y="4890511"/>
            <a:ext cx="9144000" cy="1655762"/>
          </a:xfrm>
        </p:spPr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0556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Ako bude vyzerať svet o 20 rokov</a:t>
            </a:r>
            <a:r>
              <a:rPr lang="pl-PL" b="1" dirty="0" smtClean="0"/>
              <a:t>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Populácia ___________ na </a:t>
            </a:r>
            <a:r>
              <a:rPr lang="sk-SK" dirty="0"/>
              <a:t>viac než deväť miliárd </a:t>
            </a:r>
            <a:r>
              <a:rPr lang="sk-SK" dirty="0" smtClean="0"/>
              <a:t>ľudí. </a:t>
            </a:r>
          </a:p>
          <a:p>
            <a:r>
              <a:rPr lang="sk-SK" dirty="0" smtClean="0"/>
              <a:t>Jedlo </a:t>
            </a:r>
            <a:r>
              <a:rPr lang="sk-SK" dirty="0"/>
              <a:t>však </a:t>
            </a:r>
            <a:r>
              <a:rPr lang="sk-SK" dirty="0" smtClean="0"/>
              <a:t>___________ </a:t>
            </a:r>
            <a:r>
              <a:rPr lang="sk-SK" dirty="0"/>
              <a:t>najväčším problémom</a:t>
            </a:r>
            <a:r>
              <a:rPr lang="sk-SK" dirty="0" smtClean="0"/>
              <a:t>. </a:t>
            </a:r>
            <a:r>
              <a:rPr lang="sk-SK" dirty="0"/>
              <a:t>Ľudstvo </a:t>
            </a:r>
            <a:r>
              <a:rPr lang="sk-SK" dirty="0" smtClean="0"/>
              <a:t>___________nedostatok </a:t>
            </a:r>
            <a:r>
              <a:rPr lang="sk-SK" dirty="0"/>
              <a:t>pitnej vody.</a:t>
            </a:r>
          </a:p>
          <a:p>
            <a:r>
              <a:rPr lang="sk-SK" dirty="0" smtClean="0"/>
              <a:t>Záplavy</a:t>
            </a:r>
            <a:r>
              <a:rPr lang="sk-SK" dirty="0"/>
              <a:t>, </a:t>
            </a:r>
            <a:r>
              <a:rPr lang="sk-SK" dirty="0" smtClean="0"/>
              <a:t>cyklóny a hurikány ________________.</a:t>
            </a:r>
            <a:r>
              <a:rPr lang="sk-SK" dirty="0"/>
              <a:t> </a:t>
            </a:r>
            <a:endParaRPr lang="sk-SK" dirty="0" smtClean="0"/>
          </a:p>
          <a:p>
            <a:r>
              <a:rPr lang="sk-SK" dirty="0"/>
              <a:t>Veľké pokroky </a:t>
            </a:r>
            <a:r>
              <a:rPr lang="sk-SK" dirty="0" smtClean="0"/>
              <a:t>__________ </a:t>
            </a:r>
            <a:r>
              <a:rPr lang="sk-SK" dirty="0"/>
              <a:t>aj </a:t>
            </a:r>
            <a:r>
              <a:rPr lang="sk-SK" dirty="0" smtClean="0"/>
              <a:t>v zdravotníctve.</a:t>
            </a:r>
          </a:p>
          <a:p>
            <a:r>
              <a:rPr lang="sk-SK" dirty="0" smtClean="0"/>
              <a:t>Dostupná ________ individuálna liečba, __________</a:t>
            </a:r>
            <a:r>
              <a:rPr lang="sk-SK" dirty="0" err="1" smtClean="0"/>
              <a:t>nanočastice</a:t>
            </a:r>
            <a:r>
              <a:rPr lang="sk-SK" dirty="0" smtClean="0"/>
              <a:t> a </a:t>
            </a:r>
            <a:r>
              <a:rPr lang="sk-SK" dirty="0"/>
              <a:t>úprava ľudskej </a:t>
            </a:r>
            <a:r>
              <a:rPr lang="sk-SK" dirty="0" smtClean="0"/>
              <a:t>DNA.</a:t>
            </a:r>
          </a:p>
          <a:p>
            <a:r>
              <a:rPr lang="sk-SK" dirty="0" smtClean="0"/>
              <a:t>Vďaka </a:t>
            </a:r>
            <a:r>
              <a:rPr lang="sk-SK" dirty="0"/>
              <a:t>virtuálnym asistentom už nikto </a:t>
            </a:r>
            <a:r>
              <a:rPr lang="sk-SK" dirty="0" smtClean="0"/>
              <a:t>________________.</a:t>
            </a:r>
            <a:r>
              <a:rPr lang="sk-SK" dirty="0"/>
              <a:t> 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1055716" y="6392487"/>
            <a:ext cx="1546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bude rásť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5037512" y="6323436"/>
            <a:ext cx="18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sa bude zvyšovať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2496590" y="6397567"/>
            <a:ext cx="18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bude sužovať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9527424" y="5837840"/>
            <a:ext cx="129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bude trápiť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7259084" y="6289731"/>
            <a:ext cx="2051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budú extrémnejšie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971723" y="5920170"/>
            <a:ext cx="18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budú väčšie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9527424" y="6289502"/>
            <a:ext cx="18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budú sa využívať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2601884" y="5920170"/>
            <a:ext cx="18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nebude osamelý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5140730" y="5920170"/>
            <a:ext cx="18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nebude sám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7348450" y="5863901"/>
            <a:ext cx="105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nebude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11277689" y="6259293"/>
            <a:ext cx="788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budú</a:t>
            </a:r>
            <a:endParaRPr lang="sk-SK" dirty="0"/>
          </a:p>
        </p:txBody>
      </p:sp>
      <p:sp>
        <p:nvSpPr>
          <p:cNvPr id="15" name="BlokTextu 14"/>
          <p:cNvSpPr txBox="1"/>
          <p:nvPr/>
        </p:nvSpPr>
        <p:spPr>
          <a:xfrm>
            <a:off x="11164027" y="5837840"/>
            <a:ext cx="709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bude</a:t>
            </a:r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1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Ako bude vyzerať svet o 20 rokov</a:t>
            </a:r>
            <a:r>
              <a:rPr lang="pl-PL" b="1" dirty="0" smtClean="0"/>
              <a:t>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Populácia bude rásť </a:t>
            </a:r>
            <a:r>
              <a:rPr lang="sk-SK" dirty="0"/>
              <a:t>na viac než deväť miliárd </a:t>
            </a:r>
            <a:r>
              <a:rPr lang="sk-SK" dirty="0" smtClean="0"/>
              <a:t>ľudí. </a:t>
            </a:r>
          </a:p>
          <a:p>
            <a:r>
              <a:rPr lang="sk-SK" dirty="0" smtClean="0"/>
              <a:t>Jedlo </a:t>
            </a:r>
            <a:r>
              <a:rPr lang="sk-SK" dirty="0"/>
              <a:t>však nebude najväčším problémom</a:t>
            </a:r>
            <a:r>
              <a:rPr lang="sk-SK" dirty="0" smtClean="0"/>
              <a:t>. </a:t>
            </a:r>
            <a:r>
              <a:rPr lang="sk-SK" dirty="0"/>
              <a:t>Ľudstvo bude sužovať nedostatok pitnej vody.</a:t>
            </a:r>
          </a:p>
          <a:p>
            <a:r>
              <a:rPr lang="sk-SK" dirty="0" smtClean="0"/>
              <a:t>Záplavy</a:t>
            </a:r>
            <a:r>
              <a:rPr lang="sk-SK" dirty="0"/>
              <a:t>, </a:t>
            </a:r>
            <a:r>
              <a:rPr lang="sk-SK" dirty="0" smtClean="0"/>
              <a:t>cyklóny a hurikány budú extrémnejšie.</a:t>
            </a:r>
            <a:r>
              <a:rPr lang="sk-SK" dirty="0"/>
              <a:t> </a:t>
            </a:r>
            <a:endParaRPr lang="sk-SK" dirty="0" smtClean="0"/>
          </a:p>
          <a:p>
            <a:r>
              <a:rPr lang="sk-SK" dirty="0"/>
              <a:t>Veľké pokroky </a:t>
            </a:r>
            <a:r>
              <a:rPr lang="sk-SK" dirty="0" smtClean="0"/>
              <a:t>budú </a:t>
            </a:r>
            <a:r>
              <a:rPr lang="sk-SK" dirty="0"/>
              <a:t>aj </a:t>
            </a:r>
            <a:r>
              <a:rPr lang="sk-SK" dirty="0" smtClean="0"/>
              <a:t>v zdravotníctve.</a:t>
            </a:r>
          </a:p>
          <a:p>
            <a:r>
              <a:rPr lang="sk-SK" dirty="0" smtClean="0"/>
              <a:t>Dostupná </a:t>
            </a:r>
            <a:r>
              <a:rPr lang="sk-SK" dirty="0"/>
              <a:t>bude </a:t>
            </a:r>
            <a:r>
              <a:rPr lang="sk-SK" dirty="0" smtClean="0"/>
              <a:t>individuálna liečba, budú sa využívať </a:t>
            </a:r>
            <a:r>
              <a:rPr lang="sk-SK" dirty="0" err="1" smtClean="0"/>
              <a:t>nanočastice</a:t>
            </a:r>
            <a:r>
              <a:rPr lang="sk-SK" dirty="0" smtClean="0"/>
              <a:t>, </a:t>
            </a:r>
            <a:r>
              <a:rPr lang="sk-SK" dirty="0"/>
              <a:t>úprava ľudskej </a:t>
            </a:r>
            <a:r>
              <a:rPr lang="sk-SK" dirty="0" smtClean="0"/>
              <a:t>DNA.</a:t>
            </a:r>
          </a:p>
          <a:p>
            <a:r>
              <a:rPr lang="sk-SK" dirty="0" smtClean="0"/>
              <a:t>Vďaka </a:t>
            </a:r>
            <a:r>
              <a:rPr lang="sk-SK" dirty="0"/>
              <a:t>virtuálnym asistentom už nikto nebude </a:t>
            </a:r>
            <a:r>
              <a:rPr lang="sk-SK" dirty="0" smtClean="0"/>
              <a:t>osamelý.</a:t>
            </a:r>
          </a:p>
          <a:p>
            <a:endParaRPr lang="sk-SK" dirty="0"/>
          </a:p>
          <a:p>
            <a:r>
              <a:rPr lang="sk-SK" dirty="0">
                <a:hlinkClick r:id="rId2"/>
              </a:rPr>
              <a:t>https://e.dennikn.sk/2134379/slovensko-uz-ma-dve-lietajuce-auta-toto-je-pribeh-aeromobilu-a-aircaru-ktory-rozdelil-davnych-kamaratov</a:t>
            </a:r>
            <a:r>
              <a:rPr lang="sk-SK" dirty="0"/>
              <a:t>/ </a:t>
            </a:r>
          </a:p>
        </p:txBody>
      </p:sp>
      <p:pic>
        <p:nvPicPr>
          <p:cNvPr id="13" name="Obrázo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978" y="2484870"/>
            <a:ext cx="1544782" cy="437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6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Kde budeš o 5 rokov?</a:t>
            </a:r>
            <a:br>
              <a:rPr lang="sk-SK" dirty="0" smtClean="0"/>
            </a:br>
            <a:r>
              <a:rPr lang="sk-SK" dirty="0" smtClean="0"/>
              <a:t>Kým budeš?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619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369</Words>
  <Application>Microsoft Office PowerPoint</Application>
  <PresentationFormat>Širokouhlá</PresentationFormat>
  <Paragraphs>111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Motív balíka Office</vt:lpstr>
      <vt:lpstr>Budúci čas.</vt:lpstr>
      <vt:lpstr>Prezentácia programu PowerPoint</vt:lpstr>
      <vt:lpstr>Budúci čas</vt:lpstr>
      <vt:lpstr>Budúci čas I</vt:lpstr>
      <vt:lpstr>Čo budeš robiť dnes popoludní? </vt:lpstr>
      <vt:lpstr>Prezentácia programu PowerPoint</vt:lpstr>
      <vt:lpstr>Čo budete robiť dnes popoludní?</vt:lpstr>
      <vt:lpstr>Teraz budeme cestovať  v priestore aj v čase</vt:lpstr>
      <vt:lpstr>A teraz budeme cestovať...</vt:lpstr>
      <vt:lpstr>Prezentácia programu PowerPoint</vt:lpstr>
      <vt:lpstr>Ako budeme žiť?  Čo budeme jesť?  Aká bude doprava?  Ako budeme pracovať?  Ako budeme študovať?</vt:lpstr>
      <vt:lpstr>Ako bude vyzerať svet o 20 rokov?</vt:lpstr>
      <vt:lpstr>Ako bude vyzerať svet o 20 rokov?</vt:lpstr>
      <vt:lpstr>Kde budeš o 5 rokov? Kým budeš?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Budúci čas. Datív.</dc:title>
  <dc:creator>User</dc:creator>
  <cp:lastModifiedBy>Kesselová Jana</cp:lastModifiedBy>
  <cp:revision>27</cp:revision>
  <dcterms:created xsi:type="dcterms:W3CDTF">2019-11-13T18:01:44Z</dcterms:created>
  <dcterms:modified xsi:type="dcterms:W3CDTF">2024-10-17T16:38:36Z</dcterms:modified>
</cp:coreProperties>
</file>