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533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0581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63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921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061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088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118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283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655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096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603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D453E-4AA8-4D20-8CA7-BB6158AEAAD3}" type="datetimeFigureOut">
              <a:rPr lang="sk-SK" smtClean="0"/>
              <a:t>17. 10. 2024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68E57-05CF-46E2-9E90-EC3C8C5994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673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Genitív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87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Poďme do Prešova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985" y="365125"/>
            <a:ext cx="6955963" cy="6368184"/>
          </a:xfrm>
        </p:spPr>
      </p:pic>
    </p:spTree>
    <p:extLst>
      <p:ext uri="{BB962C8B-B14F-4D97-AF65-F5344CB8AC3E}">
        <p14:creationId xmlns:p14="http://schemas.microsoft.com/office/powerpoint/2010/main" val="421709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Slová použite v spojení </a:t>
            </a:r>
            <a:r>
              <a:rPr lang="sk-SK" b="1" i="1" dirty="0" smtClean="0"/>
              <a:t>Idem do</a:t>
            </a:r>
            <a:r>
              <a:rPr lang="sk-SK" dirty="0" smtClean="0"/>
              <a:t>......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 smtClean="0">
                <a:solidFill>
                  <a:srgbClr val="FF0000"/>
                </a:solidFill>
              </a:rPr>
              <a:t>1</a:t>
            </a:r>
            <a:r>
              <a:rPr lang="sk-SK" dirty="0" smtClean="0"/>
              <a:t> dom</a:t>
            </a:r>
            <a:r>
              <a:rPr lang="sk-SK" dirty="0"/>
              <a:t>, byt, internát</a:t>
            </a:r>
            <a:r>
              <a:rPr lang="bg-BG" dirty="0"/>
              <a:t>,</a:t>
            </a:r>
            <a:r>
              <a:rPr lang="sk-SK" dirty="0"/>
              <a:t> park, </a:t>
            </a:r>
            <a:r>
              <a:rPr lang="bg-BG" dirty="0" smtClean="0"/>
              <a:t>výťah</a:t>
            </a:r>
            <a:r>
              <a:rPr lang="bg-BG" dirty="0"/>
              <a:t>, obchod, Kaufland, servis, úrad, klub, hradu, zám</a:t>
            </a:r>
            <a:r>
              <a:rPr lang="sk-SK" dirty="0" err="1" smtClean="0"/>
              <a:t>ok</a:t>
            </a:r>
            <a:r>
              <a:rPr lang="bg-BG" dirty="0" smtClean="0"/>
              <a:t>; </a:t>
            </a:r>
            <a:r>
              <a:rPr lang="bg-BG" dirty="0"/>
              <a:t>vlak, autobus, </a:t>
            </a:r>
            <a:r>
              <a:rPr lang="bg-BG" dirty="0" smtClean="0"/>
              <a:t>trolejbus</a:t>
            </a:r>
            <a:r>
              <a:rPr lang="sk-SK" dirty="0" smtClean="0"/>
              <a:t>; Prešov</a:t>
            </a:r>
            <a:endParaRPr lang="sk-SK" dirty="0"/>
          </a:p>
          <a:p>
            <a:pPr lvl="0"/>
            <a:endParaRPr lang="sk-SK" dirty="0" smtClean="0"/>
          </a:p>
          <a:p>
            <a:pPr lvl="0"/>
            <a:r>
              <a:rPr lang="sk-SK" dirty="0" smtClean="0">
                <a:solidFill>
                  <a:srgbClr val="00B0F0"/>
                </a:solidFill>
              </a:rPr>
              <a:t>2</a:t>
            </a:r>
            <a:r>
              <a:rPr lang="sk-SK" dirty="0" smtClean="0"/>
              <a:t> izba</a:t>
            </a:r>
            <a:r>
              <a:rPr lang="sk-SK" dirty="0"/>
              <a:t>, obývačka, záhrada, hora, </a:t>
            </a:r>
            <a:r>
              <a:rPr lang="sk-SK" dirty="0" smtClean="0"/>
              <a:t>električka, Bratislava</a:t>
            </a:r>
            <a:endParaRPr lang="sk-SK" dirty="0"/>
          </a:p>
          <a:p>
            <a:pPr lvl="0"/>
            <a:r>
              <a:rPr lang="sk-SK" dirty="0" smtClean="0"/>
              <a:t>   kuchyňa</a:t>
            </a:r>
            <a:r>
              <a:rPr lang="sk-SK" dirty="0"/>
              <a:t>, pivnica, kúpeľňa, knižnica</a:t>
            </a:r>
          </a:p>
          <a:p>
            <a:pPr lvl="0"/>
            <a:endParaRPr lang="sk-SK" dirty="0" smtClean="0"/>
          </a:p>
          <a:p>
            <a:pPr lvl="0"/>
            <a:endParaRPr lang="sk-SK" dirty="0"/>
          </a:p>
          <a:p>
            <a:pPr lvl="0"/>
            <a:r>
              <a:rPr lang="sk-SK" dirty="0" smtClean="0">
                <a:solidFill>
                  <a:srgbClr val="FFC000"/>
                </a:solidFill>
              </a:rPr>
              <a:t>3</a:t>
            </a:r>
            <a:r>
              <a:rPr lang="sk-SK" dirty="0" smtClean="0"/>
              <a:t> mesto</a:t>
            </a:r>
            <a:r>
              <a:rPr lang="sk-SK" dirty="0"/>
              <a:t>, Poľsko, Rakúsko, Nemecko, Česko, Taliansko, Írsko, Francúzsko, Nemecko, Taliansko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901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Slová použite v genitíve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veci </a:t>
            </a:r>
            <a:r>
              <a:rPr lang="sk-SK" dirty="0"/>
              <a:t>si dám do </a:t>
            </a:r>
            <a:r>
              <a:rPr lang="sk-SK" i="1" dirty="0"/>
              <a:t>obal</a:t>
            </a:r>
            <a:r>
              <a:rPr lang="sk-SK" dirty="0"/>
              <a:t>, </a:t>
            </a:r>
            <a:r>
              <a:rPr lang="sk-SK" i="1" dirty="0"/>
              <a:t>vak</a:t>
            </a:r>
            <a:r>
              <a:rPr lang="sk-SK" dirty="0"/>
              <a:t>, </a:t>
            </a:r>
            <a:r>
              <a:rPr lang="sk-SK" i="1" dirty="0"/>
              <a:t>ruksak</a:t>
            </a:r>
            <a:r>
              <a:rPr lang="sk-SK" dirty="0"/>
              <a:t>, </a:t>
            </a:r>
            <a:r>
              <a:rPr lang="sk-SK" i="1" dirty="0"/>
              <a:t>taška</a:t>
            </a:r>
            <a:r>
              <a:rPr lang="sk-SK" dirty="0"/>
              <a:t>, </a:t>
            </a:r>
            <a:r>
              <a:rPr lang="sk-SK" i="1" dirty="0"/>
              <a:t>kabelka</a:t>
            </a:r>
            <a:r>
              <a:rPr lang="sk-SK" dirty="0"/>
              <a:t>, </a:t>
            </a:r>
            <a:r>
              <a:rPr lang="sk-SK" i="1" dirty="0"/>
              <a:t>skriňa</a:t>
            </a:r>
            <a:endParaRPr lang="sk-SK" dirty="0"/>
          </a:p>
          <a:p>
            <a:r>
              <a:rPr lang="sk-SK" dirty="0"/>
              <a:t>kvety daj do </a:t>
            </a:r>
            <a:r>
              <a:rPr lang="sk-SK" i="1" dirty="0"/>
              <a:t>váza</a:t>
            </a:r>
            <a:endParaRPr lang="sk-SK" dirty="0"/>
          </a:p>
          <a:p>
            <a:r>
              <a:rPr lang="sk-SK" dirty="0"/>
              <a:t>dáždnik si zober do </a:t>
            </a:r>
            <a:r>
              <a:rPr lang="sk-SK" i="1" dirty="0"/>
              <a:t>ruka</a:t>
            </a:r>
            <a:r>
              <a:rPr lang="sk-SK" dirty="0"/>
              <a:t> </a:t>
            </a:r>
          </a:p>
          <a:p>
            <a:r>
              <a:rPr lang="sk-SK" dirty="0"/>
              <a:t>pridaj cukor do </a:t>
            </a:r>
            <a:r>
              <a:rPr lang="sk-SK" i="1" dirty="0"/>
              <a:t>čaj</a:t>
            </a:r>
            <a:endParaRPr lang="sk-SK" dirty="0"/>
          </a:p>
          <a:p>
            <a:r>
              <a:rPr lang="sk-SK" dirty="0"/>
              <a:t>skoč do </a:t>
            </a:r>
            <a:r>
              <a:rPr lang="sk-SK" i="1" dirty="0"/>
              <a:t>sneh</a:t>
            </a:r>
            <a:endParaRPr lang="sk-SK" dirty="0"/>
          </a:p>
          <a:p>
            <a:r>
              <a:rPr lang="sk-SK" dirty="0"/>
              <a:t>urob koláčiky z </a:t>
            </a:r>
            <a:r>
              <a:rPr lang="sk-SK" i="1" dirty="0"/>
              <a:t>med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883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Slová použite v genitíve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choď do </a:t>
            </a:r>
            <a:r>
              <a:rPr lang="sk-SK" i="1" dirty="0" smtClean="0"/>
              <a:t>voda</a:t>
            </a:r>
            <a:endParaRPr lang="sk-SK" dirty="0" smtClean="0"/>
          </a:p>
          <a:p>
            <a:r>
              <a:rPr lang="sk-SK" dirty="0" smtClean="0"/>
              <a:t>ponor si ruky do </a:t>
            </a:r>
            <a:r>
              <a:rPr lang="sk-SK" i="1" dirty="0" smtClean="0"/>
              <a:t>pena</a:t>
            </a:r>
            <a:endParaRPr lang="sk-SK" dirty="0" smtClean="0"/>
          </a:p>
          <a:p>
            <a:r>
              <a:rPr lang="sk-SK" dirty="0" smtClean="0"/>
              <a:t>voda do </a:t>
            </a:r>
            <a:r>
              <a:rPr lang="sk-SK" i="1" dirty="0" smtClean="0"/>
              <a:t>pôda</a:t>
            </a:r>
            <a:r>
              <a:rPr lang="sk-SK" dirty="0" smtClean="0"/>
              <a:t>  </a:t>
            </a:r>
          </a:p>
          <a:p>
            <a:r>
              <a:rPr lang="sk-SK" dirty="0" smtClean="0"/>
              <a:t>idem do </a:t>
            </a:r>
            <a:r>
              <a:rPr lang="sk-SK" i="1" dirty="0" smtClean="0"/>
              <a:t>záhrada</a:t>
            </a:r>
            <a:endParaRPr lang="sk-SK" dirty="0" smtClean="0"/>
          </a:p>
          <a:p>
            <a:r>
              <a:rPr lang="sk-SK" dirty="0" smtClean="0"/>
              <a:t>kedy sa vrátiš z </a:t>
            </a:r>
            <a:r>
              <a:rPr lang="sk-SK" i="1" dirty="0" smtClean="0"/>
              <a:t>hora</a:t>
            </a:r>
            <a:r>
              <a:rPr lang="sk-SK" dirty="0" smtClean="0"/>
              <a:t>?</a:t>
            </a:r>
          </a:p>
          <a:p>
            <a:r>
              <a:rPr lang="sk-SK" dirty="0" smtClean="0"/>
              <a:t>kedy cestuješ do </a:t>
            </a:r>
            <a:r>
              <a:rPr lang="sk-SK" i="1" dirty="0" smtClean="0"/>
              <a:t>Bratislava</a:t>
            </a:r>
            <a:r>
              <a:rPr lang="sk-SK" dirty="0" smtClean="0"/>
              <a:t>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889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Slová použite v genitíve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vylej vodu z </a:t>
            </a:r>
            <a:r>
              <a:rPr lang="sk-SK" i="1" dirty="0" smtClean="0"/>
              <a:t>vedro</a:t>
            </a:r>
            <a:endParaRPr lang="sk-SK" dirty="0" smtClean="0"/>
          </a:p>
          <a:p>
            <a:r>
              <a:rPr lang="sk-SK" dirty="0" smtClean="0"/>
              <a:t>vlož pero do </a:t>
            </a:r>
            <a:r>
              <a:rPr lang="sk-SK" i="1" dirty="0" smtClean="0"/>
              <a:t>puzdro</a:t>
            </a:r>
            <a:endParaRPr lang="sk-SK" dirty="0" smtClean="0"/>
          </a:p>
          <a:p>
            <a:r>
              <a:rPr lang="sk-SK" dirty="0" smtClean="0"/>
              <a:t>mobil si daj do </a:t>
            </a:r>
            <a:r>
              <a:rPr lang="sk-SK" i="1" dirty="0" smtClean="0"/>
              <a:t>vrecko</a:t>
            </a:r>
            <a:endParaRPr lang="sk-SK" dirty="0" smtClean="0"/>
          </a:p>
          <a:p>
            <a:r>
              <a:rPr lang="sk-SK" dirty="0" smtClean="0"/>
              <a:t>idem do </a:t>
            </a:r>
            <a:r>
              <a:rPr lang="sk-SK" i="1" dirty="0" smtClean="0"/>
              <a:t>divadlo</a:t>
            </a:r>
            <a:r>
              <a:rPr lang="sk-SK" dirty="0" smtClean="0"/>
              <a:t>, do </a:t>
            </a:r>
            <a:r>
              <a:rPr lang="sk-SK" i="1" dirty="0" smtClean="0"/>
              <a:t>kino</a:t>
            </a:r>
            <a:r>
              <a:rPr lang="sk-SK" dirty="0" smtClean="0"/>
              <a:t>, do </a:t>
            </a:r>
            <a:r>
              <a:rPr lang="sk-SK" i="1" dirty="0" smtClean="0"/>
              <a:t>auto</a:t>
            </a:r>
            <a:r>
              <a:rPr lang="sk-SK" dirty="0" smtClean="0"/>
              <a:t>, do </a:t>
            </a:r>
            <a:r>
              <a:rPr lang="sk-SK" i="1" dirty="0" smtClean="0"/>
              <a:t>lietadlo</a:t>
            </a:r>
            <a:r>
              <a:rPr lang="sk-SK" dirty="0" smtClean="0"/>
              <a:t>, do </a:t>
            </a:r>
            <a:r>
              <a:rPr lang="sk-SK" i="1" dirty="0" smtClean="0"/>
              <a:t>metro</a:t>
            </a:r>
            <a:endParaRPr lang="sk-SK" dirty="0" smtClean="0"/>
          </a:p>
          <a:p>
            <a:r>
              <a:rPr lang="sk-SK" dirty="0" smtClean="0"/>
              <a:t>pridaj soľ do </a:t>
            </a:r>
            <a:r>
              <a:rPr lang="sk-SK" i="1" dirty="0" smtClean="0"/>
              <a:t>jedlo</a:t>
            </a:r>
            <a:r>
              <a:rPr lang="sk-SK" dirty="0" smtClean="0"/>
              <a:t> a cukor do </a:t>
            </a:r>
            <a:r>
              <a:rPr lang="sk-SK" i="1" dirty="0" smtClean="0"/>
              <a:t>mlieko</a:t>
            </a:r>
            <a:r>
              <a:rPr lang="sk-SK" dirty="0" smtClean="0"/>
              <a:t> </a:t>
            </a:r>
          </a:p>
          <a:p>
            <a:r>
              <a:rPr lang="sk-SK" dirty="0" smtClean="0"/>
              <a:t>ochutnaj z tohto </a:t>
            </a:r>
            <a:r>
              <a:rPr lang="sk-SK" i="1" dirty="0" smtClean="0"/>
              <a:t>víno</a:t>
            </a:r>
            <a:r>
              <a:rPr lang="sk-SK" dirty="0" smtClean="0"/>
              <a:t> </a:t>
            </a:r>
          </a:p>
          <a:p>
            <a:r>
              <a:rPr lang="sk-SK" dirty="0" smtClean="0"/>
              <a:t>napi sa trochu </a:t>
            </a:r>
            <a:r>
              <a:rPr lang="sk-SK" i="1" dirty="0" smtClean="0"/>
              <a:t>pivo</a:t>
            </a:r>
            <a:endParaRPr lang="sk-SK" dirty="0" smtClean="0"/>
          </a:p>
          <a:p>
            <a:r>
              <a:rPr lang="sk-SK" dirty="0" smtClean="0"/>
              <a:t>pridaj múku do </a:t>
            </a:r>
            <a:r>
              <a:rPr lang="bg-BG" i="1" dirty="0" smtClean="0"/>
              <a:t>cest</a:t>
            </a:r>
            <a:r>
              <a:rPr lang="sk-SK" i="1" dirty="0" smtClean="0"/>
              <a:t>o</a:t>
            </a:r>
            <a:endParaRPr lang="sk-SK" dirty="0" smtClean="0"/>
          </a:p>
          <a:p>
            <a:r>
              <a:rPr lang="sk-SK" dirty="0" smtClean="0"/>
              <a:t>pridaj zeleninu do </a:t>
            </a:r>
            <a:r>
              <a:rPr lang="bg-BG" i="1" dirty="0" smtClean="0"/>
              <a:t>rizot</a:t>
            </a:r>
            <a:r>
              <a:rPr lang="sk-SK" i="1" dirty="0" smtClean="0"/>
              <a:t>o</a:t>
            </a:r>
            <a:r>
              <a:rPr lang="sk-SK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770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Poďme do jaskyň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/>
              <a:t>Jaskyňa bola objavená v roku 1921.</a:t>
            </a:r>
          </a:p>
          <a:p>
            <a:pPr lvl="0"/>
            <a:r>
              <a:rPr lang="sk-SK" dirty="0"/>
              <a:t>Zaujímavým úkazom </a:t>
            </a:r>
            <a:r>
              <a:rPr lang="sk-SK" dirty="0" err="1"/>
              <a:t>jaskyn</a:t>
            </a:r>
            <a:r>
              <a:rPr lang="sk-SK" dirty="0"/>
              <a:t>_ je Večný dážď. Je to vodopád padajúcej vody z jaskynného strop_.</a:t>
            </a:r>
          </a:p>
          <a:p>
            <a:pPr lvl="0"/>
            <a:r>
              <a:rPr lang="sk-SK" dirty="0"/>
              <a:t>Pri návšteve </a:t>
            </a:r>
            <a:r>
              <a:rPr lang="sk-SK" dirty="0" err="1"/>
              <a:t>jaskyn</a:t>
            </a:r>
            <a:r>
              <a:rPr lang="sk-SK" dirty="0"/>
              <a:t>_ si turista môže vybrať dlhú trasu, ktorá trvá asi 60 minút, alebo krátku prehliadku, ktorá trvá 40 minút.</a:t>
            </a:r>
          </a:p>
          <a:p>
            <a:pPr lvl="0"/>
            <a:r>
              <a:rPr lang="sk-SK" dirty="0"/>
              <a:t>Ak budete mať šťastie, z </a:t>
            </a:r>
            <a:r>
              <a:rPr lang="sk-SK" dirty="0" err="1"/>
              <a:t>jaskyn</a:t>
            </a:r>
            <a:r>
              <a:rPr lang="sk-SK" dirty="0"/>
              <a:t>_ si odnesiete zážitok zo stretnutia s netopiermi.</a:t>
            </a:r>
          </a:p>
          <a:p>
            <a:pPr lvl="0"/>
            <a:r>
              <a:rPr lang="sk-SK" dirty="0"/>
              <a:t>Príďte do </a:t>
            </a:r>
            <a:r>
              <a:rPr lang="sk-SK" b="1" dirty="0"/>
              <a:t>Demänovskej </a:t>
            </a:r>
            <a:r>
              <a:rPr lang="sk-SK" b="1" dirty="0" err="1"/>
              <a:t>jaskyn</a:t>
            </a:r>
            <a:r>
              <a:rPr lang="sk-SK" b="1" dirty="0"/>
              <a:t>_ </a:t>
            </a:r>
            <a:r>
              <a:rPr lang="sk-SK" b="1" dirty="0" smtClean="0"/>
              <a:t>slobody na </a:t>
            </a:r>
            <a:r>
              <a:rPr lang="sk-SK" b="1" dirty="0"/>
              <a:t>Slovensku</a:t>
            </a:r>
            <a:r>
              <a:rPr lang="sk-SK" b="1" dirty="0" smtClean="0"/>
              <a:t>.</a:t>
            </a:r>
          </a:p>
          <a:p>
            <a:pPr lvl="0"/>
            <a:r>
              <a:rPr lang="sk-SK" sz="1200" b="1" dirty="0" smtClean="0"/>
              <a:t>video</a:t>
            </a:r>
            <a:endParaRPr lang="sk-SK" sz="1200" dirty="0"/>
          </a:p>
          <a:p>
            <a:endParaRPr lang="sk-SK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2049" name="Obrázok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038" y="642937"/>
            <a:ext cx="1552575" cy="86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12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z="4000" dirty="0" smtClean="0"/>
              <a:t>Z exteriéru do interiéru</a:t>
            </a:r>
          </a:p>
          <a:p>
            <a:r>
              <a:rPr lang="sk-SK" dirty="0" smtClean="0"/>
              <a:t>Poďme do bytu</a:t>
            </a:r>
            <a:endParaRPr lang="sk-SK" dirty="0"/>
          </a:p>
        </p:txBody>
      </p:sp>
      <p:sp>
        <p:nvSpPr>
          <p:cNvPr id="4" name="Obláčik 3"/>
          <p:cNvSpPr/>
          <p:nvPr/>
        </p:nvSpPr>
        <p:spPr>
          <a:xfrm>
            <a:off x="6874625" y="4197926"/>
            <a:ext cx="914400" cy="6126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6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Veci v interiéri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9" y="2072135"/>
            <a:ext cx="5848350" cy="3209925"/>
          </a:xfrm>
        </p:spPr>
      </p:pic>
      <p:sp>
        <p:nvSpPr>
          <p:cNvPr id="5" name="BlokTextu 4"/>
          <p:cNvSpPr txBox="1"/>
          <p:nvPr/>
        </p:nvSpPr>
        <p:spPr>
          <a:xfrm>
            <a:off x="7074130" y="1751020"/>
            <a:ext cx="471331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Čo si dáme </a:t>
            </a:r>
            <a:r>
              <a:rPr lang="sk-SK" sz="2400" b="1" dirty="0" smtClean="0"/>
              <a:t>do </a:t>
            </a:r>
            <a:r>
              <a:rPr lang="sk-SK" sz="2400" b="1" dirty="0" err="1" smtClean="0"/>
              <a:t>spáln</a:t>
            </a:r>
            <a:r>
              <a:rPr lang="sk-SK" sz="2400" b="1" dirty="0" smtClean="0"/>
              <a:t>_</a:t>
            </a:r>
            <a:r>
              <a:rPr lang="sk-SK" sz="2400" dirty="0" smtClean="0"/>
              <a:t>?</a:t>
            </a:r>
          </a:p>
          <a:p>
            <a:r>
              <a:rPr lang="sk-SK" sz="2400" dirty="0" smtClean="0"/>
              <a:t>	posteľ</a:t>
            </a:r>
          </a:p>
          <a:p>
            <a:r>
              <a:rPr lang="sk-SK" sz="2400" dirty="0" smtClean="0"/>
              <a:t>	skriňa</a:t>
            </a:r>
          </a:p>
          <a:p>
            <a:r>
              <a:rPr lang="sk-SK" sz="2400" dirty="0" smtClean="0"/>
              <a:t>	</a:t>
            </a:r>
            <a:r>
              <a:rPr lang="sk-SK" sz="2400" dirty="0" err="1" smtClean="0"/>
              <a:t>komoda</a:t>
            </a:r>
            <a:endParaRPr lang="sk-SK" sz="2400" dirty="0" smtClean="0"/>
          </a:p>
          <a:p>
            <a:r>
              <a:rPr lang="sk-SK" sz="2400" dirty="0" smtClean="0"/>
              <a:t>	nočný stolík </a:t>
            </a:r>
          </a:p>
          <a:p>
            <a:r>
              <a:rPr lang="sk-SK" sz="2400" dirty="0" smtClean="0"/>
              <a:t>	nočná lampa</a:t>
            </a:r>
          </a:p>
          <a:p>
            <a:r>
              <a:rPr lang="sk-SK" sz="2400" dirty="0" smtClean="0"/>
              <a:t>	obraz</a:t>
            </a:r>
          </a:p>
          <a:p>
            <a:r>
              <a:rPr lang="sk-SK" sz="2400" dirty="0" smtClean="0"/>
              <a:t>	bytové doplnky – váza, 	misa</a:t>
            </a:r>
          </a:p>
          <a:p>
            <a:r>
              <a:rPr lang="sk-SK" sz="2400" dirty="0" smtClean="0"/>
              <a:t>	koberec</a:t>
            </a:r>
          </a:p>
          <a:p>
            <a:r>
              <a:rPr lang="sk-SK" sz="2400" dirty="0" smtClean="0"/>
              <a:t>	polica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89554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Veci v interiéri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3" y="1853739"/>
            <a:ext cx="5267737" cy="3673288"/>
          </a:xfrm>
        </p:spPr>
      </p:pic>
      <p:sp>
        <p:nvSpPr>
          <p:cNvPr id="5" name="BlokTextu 4"/>
          <p:cNvSpPr txBox="1"/>
          <p:nvPr/>
        </p:nvSpPr>
        <p:spPr>
          <a:xfrm>
            <a:off x="6874625" y="1853739"/>
            <a:ext cx="46052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Čo si dáme </a:t>
            </a:r>
            <a:r>
              <a:rPr lang="sk-SK" sz="2400" b="1" dirty="0"/>
              <a:t>do </a:t>
            </a:r>
            <a:r>
              <a:rPr lang="sk-SK" sz="2400" b="1" dirty="0" err="1" smtClean="0"/>
              <a:t>kuchyn</a:t>
            </a:r>
            <a:r>
              <a:rPr lang="sk-SK" sz="2400" b="1" dirty="0" smtClean="0"/>
              <a:t>_</a:t>
            </a:r>
            <a:r>
              <a:rPr lang="sk-SK" sz="2400" dirty="0" smtClean="0"/>
              <a:t>?</a:t>
            </a:r>
          </a:p>
          <a:p>
            <a:r>
              <a:rPr lang="sk-SK" sz="2400" dirty="0" smtClean="0"/>
              <a:t>	</a:t>
            </a:r>
          </a:p>
          <a:p>
            <a:r>
              <a:rPr lang="sk-SK" sz="2400" dirty="0"/>
              <a:t>	</a:t>
            </a:r>
            <a:r>
              <a:rPr lang="sk-SK" sz="2400" dirty="0" smtClean="0"/>
              <a:t>kuchynská linka</a:t>
            </a:r>
          </a:p>
          <a:p>
            <a:r>
              <a:rPr lang="sk-SK" sz="2400" dirty="0" smtClean="0"/>
              <a:t>	sporák</a:t>
            </a:r>
          </a:p>
          <a:p>
            <a:r>
              <a:rPr lang="sk-SK" sz="2400" dirty="0" smtClean="0"/>
              <a:t>	digestor</a:t>
            </a:r>
          </a:p>
          <a:p>
            <a:r>
              <a:rPr lang="sk-SK" sz="2400" dirty="0" smtClean="0"/>
              <a:t>	stôl</a:t>
            </a:r>
          </a:p>
          <a:p>
            <a:r>
              <a:rPr lang="sk-SK" sz="2400" dirty="0" smtClean="0"/>
              <a:t>	stoličky</a:t>
            </a:r>
          </a:p>
          <a:p>
            <a:r>
              <a:rPr lang="sk-SK" sz="2400" dirty="0" smtClean="0"/>
              <a:t>	koberec</a:t>
            </a:r>
          </a:p>
          <a:p>
            <a:r>
              <a:rPr lang="sk-SK" sz="2400" dirty="0" smtClean="0"/>
              <a:t>	lampa</a:t>
            </a:r>
          </a:p>
          <a:p>
            <a:r>
              <a:rPr lang="sk-SK" sz="2400" dirty="0" smtClean="0"/>
              <a:t>	mikrovlnka</a:t>
            </a:r>
          </a:p>
          <a:p>
            <a:r>
              <a:rPr lang="sk-SK" sz="2400" dirty="0" smtClean="0"/>
              <a:t>	rúra </a:t>
            </a: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7674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Veci v interiéri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6874625" y="1853739"/>
            <a:ext cx="460525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Čo si dáme </a:t>
            </a:r>
            <a:r>
              <a:rPr lang="sk-SK" sz="2400" b="1" dirty="0"/>
              <a:t>do </a:t>
            </a:r>
            <a:r>
              <a:rPr lang="sk-SK" sz="2400" b="1" dirty="0" err="1" smtClean="0"/>
              <a:t>obývačk</a:t>
            </a:r>
            <a:r>
              <a:rPr lang="sk-SK" sz="2400" b="1" dirty="0" smtClean="0"/>
              <a:t>_</a:t>
            </a:r>
            <a:r>
              <a:rPr lang="sk-SK" sz="2400" dirty="0" smtClean="0"/>
              <a:t>?</a:t>
            </a:r>
          </a:p>
          <a:p>
            <a:endParaRPr lang="sk-SK" sz="2400" dirty="0" smtClean="0"/>
          </a:p>
          <a:p>
            <a:r>
              <a:rPr lang="sk-SK" sz="2400" dirty="0"/>
              <a:t>	</a:t>
            </a:r>
            <a:r>
              <a:rPr lang="sk-SK" sz="2400" dirty="0" smtClean="0"/>
              <a:t>gauč</a:t>
            </a:r>
          </a:p>
          <a:p>
            <a:r>
              <a:rPr lang="sk-SK" sz="2400" dirty="0" smtClean="0"/>
              <a:t>	kreslo</a:t>
            </a:r>
          </a:p>
          <a:p>
            <a:r>
              <a:rPr lang="sk-SK" sz="2400" dirty="0" smtClean="0"/>
              <a:t>	televízor </a:t>
            </a:r>
          </a:p>
          <a:p>
            <a:r>
              <a:rPr lang="sk-SK" sz="2400" dirty="0" smtClean="0"/>
              <a:t>	krb</a:t>
            </a:r>
          </a:p>
          <a:p>
            <a:r>
              <a:rPr lang="sk-SK" sz="2400" dirty="0" smtClean="0"/>
              <a:t>	stolík</a:t>
            </a:r>
          </a:p>
          <a:p>
            <a:r>
              <a:rPr lang="sk-SK" sz="2400" dirty="0" smtClean="0"/>
              <a:t>	obraz</a:t>
            </a:r>
          </a:p>
          <a:p>
            <a:r>
              <a:rPr lang="sk-SK" sz="2400" dirty="0" smtClean="0"/>
              <a:t>	bytové doplnky</a:t>
            </a:r>
          </a:p>
          <a:p>
            <a:r>
              <a:rPr lang="sk-SK" sz="2400" dirty="0" smtClean="0"/>
              <a:t>	koberec</a:t>
            </a:r>
          </a:p>
          <a:p>
            <a:r>
              <a:rPr lang="sk-SK" sz="2400" dirty="0" smtClean="0"/>
              <a:t>	knižnica</a:t>
            </a:r>
          </a:p>
          <a:p>
            <a:r>
              <a:rPr lang="sk-SK" sz="2400" dirty="0" smtClean="0"/>
              <a:t>	</a:t>
            </a:r>
          </a:p>
          <a:p>
            <a:r>
              <a:rPr lang="sk-SK" sz="2400" dirty="0"/>
              <a:t>	</a:t>
            </a:r>
            <a:endParaRPr lang="sk-SK" dirty="0"/>
          </a:p>
        </p:txBody>
      </p:sp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4713"/>
            <a:ext cx="5572125" cy="3724275"/>
          </a:xfrm>
        </p:spPr>
      </p:pic>
    </p:spTree>
    <p:extLst>
      <p:ext uri="{BB962C8B-B14F-4D97-AF65-F5344CB8AC3E}">
        <p14:creationId xmlns:p14="http://schemas.microsoft.com/office/powerpoint/2010/main" val="34159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Doplňte chýbajúce koncovky.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37113"/>
            <a:ext cx="10515600" cy="4671752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>
                <a:effectLst/>
              </a:rPr>
              <a:t>Vstup do interiér_ by mal byť vzdušný. Cez hlavné vstupné dvere dom_ alebo bytu vchádza dnu energia. Pri vstupe do byt_ by sme nemali naraziť do vešiak_ alebo do </a:t>
            </a:r>
            <a:r>
              <a:rPr lang="sk-SK" dirty="0" err="1" smtClean="0">
                <a:effectLst/>
              </a:rPr>
              <a:t>skrink</a:t>
            </a:r>
            <a:r>
              <a:rPr lang="sk-SK" dirty="0" smtClean="0">
                <a:effectLst/>
              </a:rPr>
              <a:t>_ na topánky.</a:t>
            </a:r>
          </a:p>
          <a:p>
            <a:endParaRPr lang="sk-SK" dirty="0" smtClean="0">
              <a:effectLst/>
            </a:endParaRPr>
          </a:p>
          <a:p>
            <a:r>
              <a:rPr lang="sk-SK" dirty="0" smtClean="0"/>
              <a:t>Aj vy upratujete najviac predtým, ako má prísť návšteva? Upratujete papiere zo </a:t>
            </a:r>
            <a:r>
              <a:rPr lang="sk-SK" dirty="0" err="1" smtClean="0"/>
              <a:t>stol</a:t>
            </a:r>
            <a:r>
              <a:rPr lang="sk-SK" dirty="0" smtClean="0"/>
              <a:t>_, šaty z gauč_, kabáty z vešiak_?</a:t>
            </a:r>
          </a:p>
          <a:p>
            <a:endParaRPr lang="sk-SK" dirty="0" smtClean="0"/>
          </a:p>
          <a:p>
            <a:r>
              <a:rPr lang="sk-SK" dirty="0" smtClean="0"/>
              <a:t>Čo postaviť do roh_ miestnosti? </a:t>
            </a:r>
            <a:r>
              <a:rPr lang="sk-SK" dirty="0" smtClean="0">
                <a:effectLst/>
              </a:rPr>
              <a:t>Napríklad zdravú vysokú rastlinu, vitrínu alebo </a:t>
            </a:r>
            <a:r>
              <a:rPr lang="sk-SK" dirty="0" smtClean="0"/>
              <a:t>lampu, ktorá večer tmavý roh presvetlí</a:t>
            </a:r>
            <a:r>
              <a:rPr lang="sk-SK" dirty="0" smtClean="0">
                <a:effectLst/>
              </a:rPr>
              <a:t>.</a:t>
            </a:r>
          </a:p>
          <a:p>
            <a:endParaRPr lang="sk-SK" dirty="0" smtClean="0">
              <a:effectLst/>
            </a:endParaRPr>
          </a:p>
          <a:p>
            <a:r>
              <a:rPr lang="sk-SK" dirty="0" smtClean="0">
                <a:effectLst/>
              </a:rPr>
              <a:t>V spálni sa treba vyhnúť sa elektronike. Spálňa je miestom </a:t>
            </a:r>
            <a:r>
              <a:rPr lang="sk-SK" dirty="0" err="1" smtClean="0">
                <a:effectLst/>
              </a:rPr>
              <a:t>odpočink</a:t>
            </a:r>
            <a:r>
              <a:rPr lang="sk-SK" dirty="0" smtClean="0">
                <a:effectLst/>
              </a:rPr>
              <a:t>_ a </a:t>
            </a:r>
            <a:r>
              <a:rPr lang="sk-SK" dirty="0" err="1" smtClean="0">
                <a:effectLst/>
              </a:rPr>
              <a:t>intimit</a:t>
            </a:r>
            <a:r>
              <a:rPr lang="sk-SK" dirty="0" smtClean="0">
                <a:effectLst/>
              </a:rPr>
              <a:t>_. Položte rastlinu do kvetináč_. Namiesto </a:t>
            </a:r>
            <a:r>
              <a:rPr lang="sk-SK" dirty="0" err="1" smtClean="0">
                <a:effectLst/>
              </a:rPr>
              <a:t>elektrosmog</a:t>
            </a:r>
            <a:r>
              <a:rPr lang="sk-SK" dirty="0" smtClean="0">
                <a:effectLst/>
              </a:rPr>
              <a:t>_ z počítač_ vám bude vyrábať kyslík.</a:t>
            </a:r>
          </a:p>
          <a:p>
            <a:endParaRPr lang="sk-SK" dirty="0" smtClean="0">
              <a:effectLst/>
            </a:endParaRPr>
          </a:p>
          <a:p>
            <a:r>
              <a:rPr lang="sk-SK" dirty="0" smtClean="0">
                <a:effectLst/>
              </a:rPr>
              <a:t>Harmóniu dosiahnete pomocou zemitých (farba) podlahy. Podlahu z drevených (parketa) doplní moderný farebný koberec.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133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Bývanie sci-fi?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Ráno sa zobudíte vo svojom dome na </a:t>
            </a:r>
            <a:r>
              <a:rPr lang="sk-SK" dirty="0" smtClean="0"/>
              <a:t>strom_. </a:t>
            </a:r>
            <a:r>
              <a:rPr lang="sk-SK" dirty="0"/>
              <a:t>S pohárom </a:t>
            </a:r>
            <a:r>
              <a:rPr lang="sk-SK" dirty="0" smtClean="0"/>
              <a:t>káv_ </a:t>
            </a:r>
            <a:r>
              <a:rPr lang="sk-SK" dirty="0"/>
              <a:t>vyjdete von a pár metrov od vás sa pasie stádo </a:t>
            </a:r>
            <a:r>
              <a:rPr lang="sk-SK" dirty="0" smtClean="0"/>
              <a:t>jeleňov</a:t>
            </a:r>
            <a:r>
              <a:rPr lang="sk-SK" dirty="0"/>
              <a:t>. Vaše kochanie </a:t>
            </a:r>
            <a:r>
              <a:rPr lang="sk-SK" dirty="0" smtClean="0"/>
              <a:t>prírod_ </a:t>
            </a:r>
            <a:r>
              <a:rPr lang="sk-SK" dirty="0"/>
              <a:t>preruší sused, </a:t>
            </a:r>
            <a:r>
              <a:rPr lang="sk-SK" dirty="0" smtClean="0"/>
              <a:t>ktorý </a:t>
            </a:r>
            <a:r>
              <a:rPr lang="sk-SK" dirty="0"/>
              <a:t>vám donesie čerstvú </a:t>
            </a:r>
            <a:r>
              <a:rPr lang="sk-SK" dirty="0" err="1" smtClean="0"/>
              <a:t>zelenin</a:t>
            </a:r>
            <a:r>
              <a:rPr lang="sk-SK" dirty="0" smtClean="0"/>
              <a:t>_.</a:t>
            </a:r>
            <a:endParaRPr lang="sk-SK" dirty="0"/>
          </a:p>
          <a:p>
            <a:r>
              <a:rPr lang="sk-SK" dirty="0" smtClean="0"/>
              <a:t>Aj </a:t>
            </a:r>
            <a:r>
              <a:rPr lang="sk-SK" dirty="0"/>
              <a:t>takto sa vám chce poďakovať za to, že ste mu predvčerom ulovili v miestnom </a:t>
            </a:r>
            <a:r>
              <a:rPr lang="sk-SK" dirty="0" err="1" smtClean="0"/>
              <a:t>jazer</a:t>
            </a:r>
            <a:r>
              <a:rPr lang="sk-SK" dirty="0" smtClean="0"/>
              <a:t>_ </a:t>
            </a:r>
            <a:r>
              <a:rPr lang="sk-SK" dirty="0"/>
              <a:t>ryby. So </a:t>
            </a:r>
            <a:r>
              <a:rPr lang="sk-SK" dirty="0" smtClean="0"/>
              <a:t>sused__ </a:t>
            </a:r>
            <a:r>
              <a:rPr lang="sk-SK" dirty="0"/>
              <a:t>sa máte radi, keďže ste museli prejsť prísnym sitom </a:t>
            </a:r>
            <a:r>
              <a:rPr lang="sk-SK" dirty="0" smtClean="0"/>
              <a:t>výber__ </a:t>
            </a:r>
            <a:r>
              <a:rPr lang="sk-SK" dirty="0"/>
              <a:t>a boli ste vyberaní tak, aby ste si boli podobní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r>
              <a:rPr lang="sk-SK" dirty="0" smtClean="0"/>
              <a:t>To nie je sci-fi, to je projekt bývania BOTANIKA.</a:t>
            </a:r>
            <a:endParaRPr lang="sk-SK" dirty="0"/>
          </a:p>
          <a:p>
            <a:pPr marL="0" indent="0">
              <a:buNone/>
            </a:pP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495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04" y="1825625"/>
            <a:ext cx="8497592" cy="4351338"/>
          </a:xfrm>
        </p:spPr>
      </p:pic>
    </p:spTree>
    <p:extLst>
      <p:ext uri="{BB962C8B-B14F-4D97-AF65-F5344CB8AC3E}">
        <p14:creationId xmlns:p14="http://schemas.microsoft.com/office/powerpoint/2010/main" val="306004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18" y="2186247"/>
            <a:ext cx="11304706" cy="4588626"/>
          </a:xfrm>
        </p:spPr>
      </p:pic>
    </p:spTree>
    <p:extLst>
      <p:ext uri="{BB962C8B-B14F-4D97-AF65-F5344CB8AC3E}">
        <p14:creationId xmlns:p14="http://schemas.microsoft.com/office/powerpoint/2010/main" val="26041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59" y="0"/>
            <a:ext cx="600708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1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429</Words>
  <Application>Microsoft Office PowerPoint</Application>
  <PresentationFormat>Širokouhlá</PresentationFormat>
  <Paragraphs>96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Motív balíka Office</vt:lpstr>
      <vt:lpstr>Genitív</vt:lpstr>
      <vt:lpstr>Poďme do Prešova</vt:lpstr>
      <vt:lpstr>Slová použite v spojení Idem do......</vt:lpstr>
      <vt:lpstr>Slová použite v genitíve</vt:lpstr>
      <vt:lpstr>Slová použite v genitíve</vt:lpstr>
      <vt:lpstr>Slová použite v genitíve</vt:lpstr>
      <vt:lpstr>Poďme do jaskyňa</vt:lpstr>
      <vt:lpstr>Prezentácia programu PowerPoint</vt:lpstr>
      <vt:lpstr>Veci v interiéri</vt:lpstr>
      <vt:lpstr>Veci v interiéri</vt:lpstr>
      <vt:lpstr>Veci v interiéri</vt:lpstr>
      <vt:lpstr>Doplňte chýbajúce koncovky.</vt:lpstr>
      <vt:lpstr>Bývanie sci-fi?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Genitív</dc:title>
  <dc:creator>Kesselová Jana</dc:creator>
  <cp:lastModifiedBy>Kesselová Jana</cp:lastModifiedBy>
  <cp:revision>4</cp:revision>
  <dcterms:created xsi:type="dcterms:W3CDTF">2024-10-17T16:50:53Z</dcterms:created>
  <dcterms:modified xsi:type="dcterms:W3CDTF">2024-10-17T17:18:18Z</dcterms:modified>
</cp:coreProperties>
</file>