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584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2142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282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625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91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460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6951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176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4570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53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391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5759D-83A8-46B2-8C38-550CF921D38F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563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mtClean="0"/>
              <a:t>KELTI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871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23784" y="5271107"/>
            <a:ext cx="10515600" cy="1500187"/>
          </a:xfrm>
        </p:spPr>
        <p:txBody>
          <a:bodyPr>
            <a:normAutofit fontScale="77500" lnSpcReduction="2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en-US" dirty="0" smtClean="0"/>
              <a:t>Sims-Williams, P. (2020) An Alternative to ‘Celtic from the East’ and ‘Celtic from the West’.  Cambridge Archaeological Journal, 1-19.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613" y="175002"/>
            <a:ext cx="7613535" cy="59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0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Pravlasť Keltov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 okolí pobrežia Atlantiku </a:t>
            </a:r>
          </a:p>
          <a:p>
            <a:pPr lvl="1"/>
            <a:r>
              <a:rPr lang="sk-SK" dirty="0" smtClean="0"/>
              <a:t>na území dnešného </a:t>
            </a:r>
          </a:p>
          <a:p>
            <a:pPr lvl="1"/>
            <a:r>
              <a:rPr lang="sk-SK" dirty="0" smtClean="0"/>
              <a:t>južného Írska </a:t>
            </a:r>
          </a:p>
          <a:p>
            <a:pPr lvl="1"/>
            <a:r>
              <a:rPr lang="sk-SK" dirty="0" smtClean="0"/>
              <a:t>Veľkej Británie </a:t>
            </a:r>
          </a:p>
          <a:p>
            <a:pPr lvl="1"/>
            <a:r>
              <a:rPr lang="sk-SK" dirty="0" smtClean="0"/>
              <a:t>severozápadného Francúzska  </a:t>
            </a:r>
          </a:p>
          <a:p>
            <a:pPr lvl="1"/>
            <a:r>
              <a:rPr lang="sk-SK" dirty="0" smtClean="0"/>
              <a:t>Pyrenejského polostrova (Španielsko a Portugalsko). </a:t>
            </a:r>
          </a:p>
        </p:txBody>
      </p:sp>
    </p:spTree>
    <p:extLst>
      <p:ext uri="{BB962C8B-B14F-4D97-AF65-F5344CB8AC3E}">
        <p14:creationId xmlns:p14="http://schemas.microsoft.com/office/powerpoint/2010/main" val="176900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Kelti na Slovensku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Kde?</a:t>
            </a:r>
          </a:p>
          <a:p>
            <a:r>
              <a:rPr lang="sk-SK" dirty="0" err="1" smtClean="0"/>
              <a:t>Havránok</a:t>
            </a:r>
            <a:r>
              <a:rPr lang="sk-SK" dirty="0" smtClean="0"/>
              <a:t> predstavuje</a:t>
            </a:r>
            <a:r>
              <a:rPr lang="uk-UA" baseline="30000" dirty="0" smtClean="0">
                <a:solidFill>
                  <a:srgbClr val="0070C0"/>
                </a:solidFill>
              </a:rPr>
              <a:t>представляти</a:t>
            </a:r>
            <a:r>
              <a:rPr lang="sk-SK" dirty="0" smtClean="0"/>
              <a:t> jedno z najvýznamnejších archeologických nálezísk na Slovensku. </a:t>
            </a:r>
          </a:p>
          <a:p>
            <a:endParaRPr lang="sk-SK" dirty="0" smtClean="0"/>
          </a:p>
          <a:p>
            <a:r>
              <a:rPr lang="sk-SK" b="1" dirty="0" smtClean="0"/>
              <a:t>Kedy?</a:t>
            </a:r>
          </a:p>
          <a:p>
            <a:r>
              <a:rPr lang="sk-SK" dirty="0" smtClean="0"/>
              <a:t>Prítomnosť keltského obyvateľstva sa dokumentuje na Liptove od </a:t>
            </a:r>
            <a:r>
              <a:rPr lang="sk-SK" b="1" dirty="0" smtClean="0"/>
              <a:t>4. až 1. storočia pred n. l</a:t>
            </a:r>
            <a:r>
              <a:rPr lang="sk-SK" dirty="0" smtClean="0"/>
              <a:t>. </a:t>
            </a:r>
          </a:p>
          <a:p>
            <a:r>
              <a:rPr lang="sk-SK" dirty="0" smtClean="0"/>
              <a:t>Archeológovia tu objavili a odkryli pozostatky sídliska </a:t>
            </a:r>
            <a:r>
              <a:rPr lang="sk-SK" b="1" dirty="0" smtClean="0"/>
              <a:t>z mladšej doby železnej.</a:t>
            </a:r>
            <a:r>
              <a:rPr lang="sk-SK" dirty="0" smtClean="0"/>
              <a:t> </a:t>
            </a:r>
            <a:r>
              <a:rPr lang="uk-UA" baseline="30000" dirty="0" smtClean="0">
                <a:solidFill>
                  <a:srgbClr val="0070C0"/>
                </a:solidFill>
              </a:rPr>
              <a:t>залізний</a:t>
            </a:r>
            <a:endParaRPr lang="sk-SK" baseline="30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5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Ha</a:t>
            </a:r>
            <a:r>
              <a:rPr lang="sk-SK" b="1" dirty="0" err="1"/>
              <a:t>vránok</a:t>
            </a:r>
            <a:r>
              <a:rPr lang="sk-SK" b="1" dirty="0" smtClean="0"/>
              <a:t/>
            </a:r>
            <a:br>
              <a:rPr lang="sk-SK" b="1" dirty="0" smtClean="0"/>
            </a:br>
            <a:r>
              <a:rPr lang="sk-SK" sz="2000" b="1" dirty="0" smtClean="0">
                <a:solidFill>
                  <a:srgbClr val="FF0000"/>
                </a:solidFill>
              </a:rPr>
              <a:t>doplňte kvantitu</a:t>
            </a:r>
            <a:endParaRPr lang="sk-SK" sz="2000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38447" y="3632055"/>
            <a:ext cx="11315008" cy="3225945"/>
          </a:xfrm>
        </p:spPr>
        <p:txBody>
          <a:bodyPr>
            <a:normAutofit lnSpcReduction="10000"/>
          </a:bodyPr>
          <a:lstStyle/>
          <a:p>
            <a:r>
              <a:rPr lang="sk-SK" dirty="0" err="1"/>
              <a:t>Havránok</a:t>
            </a:r>
            <a:r>
              <a:rPr lang="sk-SK" dirty="0"/>
              <a:t> je </a:t>
            </a:r>
            <a:r>
              <a:rPr lang="sk-SK" dirty="0" err="1" smtClean="0">
                <a:solidFill>
                  <a:srgbClr val="00B0F0"/>
                </a:solidFill>
              </a:rPr>
              <a:t>archeologicka</a:t>
            </a:r>
            <a:r>
              <a:rPr lang="sk-SK" dirty="0" smtClean="0"/>
              <a:t> </a:t>
            </a:r>
            <a:r>
              <a:rPr lang="sk-SK" dirty="0"/>
              <a:t>lokalita </a:t>
            </a:r>
            <a:r>
              <a:rPr lang="sk-SK" dirty="0" smtClean="0"/>
              <a:t>blízko Liptovskej Mary. </a:t>
            </a:r>
          </a:p>
          <a:p>
            <a:r>
              <a:rPr lang="sk-SK" dirty="0" smtClean="0"/>
              <a:t>Bola </a:t>
            </a:r>
            <a:r>
              <a:rPr lang="sk-SK" dirty="0"/>
              <a:t>tu </a:t>
            </a:r>
            <a:r>
              <a:rPr lang="sk-SK" dirty="0" smtClean="0"/>
              <a:t>objavená </a:t>
            </a:r>
            <a:r>
              <a:rPr lang="sk-SK" dirty="0" err="1" smtClean="0">
                <a:solidFill>
                  <a:srgbClr val="00B0F0"/>
                </a:solidFill>
              </a:rPr>
              <a:t>keltska</a:t>
            </a:r>
            <a:r>
              <a:rPr lang="sk-SK" dirty="0" smtClean="0"/>
              <a:t> osada.</a:t>
            </a:r>
          </a:p>
          <a:p>
            <a:r>
              <a:rPr lang="sk-SK" dirty="0" smtClean="0"/>
              <a:t>Môžete tu vidieť </a:t>
            </a:r>
            <a:r>
              <a:rPr lang="sk-SK" dirty="0" smtClean="0">
                <a:solidFill>
                  <a:srgbClr val="00B0F0"/>
                </a:solidFill>
              </a:rPr>
              <a:t>kamenne</a:t>
            </a:r>
            <a:r>
              <a:rPr lang="sk-SK" dirty="0" smtClean="0"/>
              <a:t> opevnenie, </a:t>
            </a:r>
            <a:r>
              <a:rPr lang="sk-SK" dirty="0" err="1" smtClean="0">
                <a:solidFill>
                  <a:srgbClr val="00B0F0"/>
                </a:solidFill>
              </a:rPr>
              <a:t>vstupnu</a:t>
            </a:r>
            <a:r>
              <a:rPr lang="sk-SK" dirty="0" smtClean="0"/>
              <a:t> bránu</a:t>
            </a:r>
            <a:r>
              <a:rPr lang="sk-SK" dirty="0"/>
              <a:t>, </a:t>
            </a:r>
            <a:r>
              <a:rPr lang="sk-SK" dirty="0" err="1" smtClean="0">
                <a:solidFill>
                  <a:srgbClr val="00B0F0"/>
                </a:solidFill>
              </a:rPr>
              <a:t>obetnu</a:t>
            </a:r>
            <a:r>
              <a:rPr lang="sk-SK" baseline="30000" dirty="0" smtClean="0">
                <a:solidFill>
                  <a:srgbClr val="FF0000"/>
                </a:solidFill>
              </a:rPr>
              <a:t> obetuje sa niečo </a:t>
            </a:r>
            <a:r>
              <a:rPr lang="uk-UA" baseline="30000" dirty="0" smtClean="0">
                <a:solidFill>
                  <a:srgbClr val="FF0000"/>
                </a:solidFill>
              </a:rPr>
              <a:t>жертвувати</a:t>
            </a:r>
            <a:r>
              <a:rPr lang="sk-SK" dirty="0" smtClean="0"/>
              <a:t> šachtu, </a:t>
            </a:r>
            <a:r>
              <a:rPr lang="sk-SK" dirty="0" smtClean="0">
                <a:solidFill>
                  <a:srgbClr val="00B0F0"/>
                </a:solidFill>
              </a:rPr>
              <a:t>obytne</a:t>
            </a:r>
            <a:r>
              <a:rPr lang="sk-SK" dirty="0" smtClean="0"/>
              <a:t> </a:t>
            </a:r>
            <a:r>
              <a:rPr lang="sk-SK" dirty="0"/>
              <a:t>stavby, pec na vypaľovanie </a:t>
            </a:r>
            <a:r>
              <a:rPr lang="sk-SK" dirty="0" smtClean="0"/>
              <a:t>keramiky. </a:t>
            </a:r>
          </a:p>
          <a:p>
            <a:r>
              <a:rPr lang="sk-SK" dirty="0" err="1" smtClean="0"/>
              <a:t>Havránok</a:t>
            </a:r>
            <a:r>
              <a:rPr lang="sk-SK" dirty="0" smtClean="0"/>
              <a:t> je </a:t>
            </a:r>
            <a:r>
              <a:rPr lang="sk-SK" dirty="0" err="1" smtClean="0">
                <a:solidFill>
                  <a:srgbClr val="00B0F0"/>
                </a:solidFill>
              </a:rPr>
              <a:t>prvy</a:t>
            </a:r>
            <a:r>
              <a:rPr lang="sk-SK" dirty="0" smtClean="0">
                <a:solidFill>
                  <a:srgbClr val="00B0F0"/>
                </a:solidFill>
              </a:rPr>
              <a:t> slovensky archeologicky </a:t>
            </a:r>
            <a:r>
              <a:rPr lang="sk-SK" dirty="0" smtClean="0"/>
              <a:t>park </a:t>
            </a:r>
            <a:r>
              <a:rPr lang="sk-SK" dirty="0"/>
              <a:t>pod </a:t>
            </a:r>
            <a:r>
              <a:rPr lang="sk-SK" dirty="0" err="1" smtClean="0">
                <a:solidFill>
                  <a:srgbClr val="00B0F0"/>
                </a:solidFill>
              </a:rPr>
              <a:t>holym</a:t>
            </a:r>
            <a:r>
              <a:rPr lang="sk-SK" dirty="0" smtClean="0"/>
              <a:t> nebom.</a:t>
            </a:r>
          </a:p>
          <a:p>
            <a:r>
              <a:rPr lang="sk-SK" dirty="0" smtClean="0"/>
              <a:t>Počas </a:t>
            </a:r>
            <a:r>
              <a:rPr lang="sk-SK" dirty="0">
                <a:solidFill>
                  <a:srgbClr val="00B0F0"/>
                </a:solidFill>
              </a:rPr>
              <a:t>letnej</a:t>
            </a:r>
            <a:r>
              <a:rPr lang="sk-SK" dirty="0"/>
              <a:t> sezóny </a:t>
            </a:r>
            <a:r>
              <a:rPr lang="sk-SK" dirty="0" smtClean="0"/>
              <a:t>tu sú </a:t>
            </a:r>
            <a:r>
              <a:rPr lang="sk-SK" dirty="0" smtClean="0">
                <a:solidFill>
                  <a:srgbClr val="00B0F0"/>
                </a:solidFill>
              </a:rPr>
              <a:t>kultúrne</a:t>
            </a:r>
            <a:r>
              <a:rPr lang="sk-SK" dirty="0" smtClean="0"/>
              <a:t> podujatia: </a:t>
            </a:r>
            <a:r>
              <a:rPr lang="sk-SK" dirty="0" smtClean="0">
                <a:solidFill>
                  <a:srgbClr val="00B0F0"/>
                </a:solidFill>
              </a:rPr>
              <a:t>šermiarske </a:t>
            </a:r>
            <a:r>
              <a:rPr lang="uk-UA" baseline="30000" dirty="0">
                <a:solidFill>
                  <a:srgbClr val="00B0F0"/>
                </a:solidFill>
              </a:rPr>
              <a:t>фехтування</a:t>
            </a:r>
            <a:r>
              <a:rPr lang="sk-SK" dirty="0" smtClean="0"/>
              <a:t> </a:t>
            </a:r>
            <a:r>
              <a:rPr lang="sk-SK" dirty="0"/>
              <a:t>súboje alebo ukážky </a:t>
            </a:r>
            <a:r>
              <a:rPr lang="sk-SK" dirty="0" err="1" smtClean="0">
                <a:solidFill>
                  <a:srgbClr val="00B0F0"/>
                </a:solidFill>
              </a:rPr>
              <a:t>keltskych</a:t>
            </a:r>
            <a:r>
              <a:rPr lang="sk-SK" dirty="0" smtClean="0"/>
              <a:t> </a:t>
            </a:r>
            <a:r>
              <a:rPr lang="sk-SK" dirty="0" err="1" smtClean="0">
                <a:solidFill>
                  <a:srgbClr val="00B0F0"/>
                </a:solidFill>
              </a:rPr>
              <a:t>náboženskych</a:t>
            </a:r>
            <a:r>
              <a:rPr lang="sk-SK" dirty="0" smtClean="0"/>
              <a:t> </a:t>
            </a:r>
            <a:r>
              <a:rPr lang="sk-SK" dirty="0"/>
              <a:t>obradov a </a:t>
            </a:r>
            <a:r>
              <a:rPr lang="sk-SK" dirty="0" err="1" smtClean="0">
                <a:solidFill>
                  <a:srgbClr val="00B0F0"/>
                </a:solidFill>
              </a:rPr>
              <a:t>remeselnych</a:t>
            </a:r>
            <a:r>
              <a:rPr lang="sk-SK" dirty="0" smtClean="0"/>
              <a:t> </a:t>
            </a:r>
            <a:r>
              <a:rPr lang="sk-SK" dirty="0"/>
              <a:t>činností.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61208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2870"/>
          </a:xfrm>
        </p:spPr>
        <p:txBody>
          <a:bodyPr/>
          <a:lstStyle/>
          <a:p>
            <a:r>
              <a:rPr lang="sk-SK" dirty="0" err="1"/>
              <a:t>Havránok</a:t>
            </a:r>
            <a:r>
              <a:rPr lang="sk-SK" dirty="0"/>
              <a:t> je </a:t>
            </a:r>
            <a:r>
              <a:rPr lang="sk-SK" dirty="0" smtClean="0">
                <a:solidFill>
                  <a:srgbClr val="00B0F0"/>
                </a:solidFill>
              </a:rPr>
              <a:t>archeologická</a:t>
            </a:r>
            <a:r>
              <a:rPr lang="sk-SK" dirty="0" smtClean="0"/>
              <a:t> </a:t>
            </a:r>
            <a:r>
              <a:rPr lang="sk-SK" dirty="0"/>
              <a:t>lokalita blízko Liptovskej Mary. </a:t>
            </a:r>
          </a:p>
          <a:p>
            <a:r>
              <a:rPr lang="sk-SK" dirty="0"/>
              <a:t>Bola tu objavená </a:t>
            </a:r>
            <a:r>
              <a:rPr lang="sk-SK" dirty="0" smtClean="0">
                <a:solidFill>
                  <a:srgbClr val="00B0F0"/>
                </a:solidFill>
              </a:rPr>
              <a:t>keltská</a:t>
            </a:r>
            <a:r>
              <a:rPr lang="sk-SK" dirty="0" smtClean="0"/>
              <a:t> </a:t>
            </a:r>
            <a:r>
              <a:rPr lang="sk-SK" dirty="0"/>
              <a:t>osada.</a:t>
            </a:r>
          </a:p>
          <a:p>
            <a:r>
              <a:rPr lang="sk-SK" dirty="0"/>
              <a:t>Môžete tu vidieť </a:t>
            </a:r>
            <a:r>
              <a:rPr lang="sk-SK" dirty="0" smtClean="0">
                <a:solidFill>
                  <a:srgbClr val="00B0F0"/>
                </a:solidFill>
              </a:rPr>
              <a:t>kamenné</a:t>
            </a:r>
            <a:r>
              <a:rPr lang="sk-SK" dirty="0" smtClean="0"/>
              <a:t> </a:t>
            </a:r>
            <a:r>
              <a:rPr lang="sk-SK" dirty="0"/>
              <a:t>opevnenie, </a:t>
            </a:r>
            <a:r>
              <a:rPr lang="sk-SK" dirty="0" smtClean="0">
                <a:solidFill>
                  <a:srgbClr val="00B0F0"/>
                </a:solidFill>
              </a:rPr>
              <a:t>vstupnú</a:t>
            </a:r>
            <a:r>
              <a:rPr lang="sk-SK" dirty="0" smtClean="0"/>
              <a:t> </a:t>
            </a:r>
            <a:r>
              <a:rPr lang="sk-SK" dirty="0"/>
              <a:t>bránu, </a:t>
            </a:r>
            <a:r>
              <a:rPr lang="sk-SK" dirty="0" err="1">
                <a:solidFill>
                  <a:srgbClr val="00B0F0"/>
                </a:solidFill>
              </a:rPr>
              <a:t>obetnu</a:t>
            </a:r>
            <a:r>
              <a:rPr lang="sk-SK" baseline="30000" dirty="0">
                <a:solidFill>
                  <a:srgbClr val="FF0000"/>
                </a:solidFill>
              </a:rPr>
              <a:t> </a:t>
            </a:r>
            <a:r>
              <a:rPr lang="sk-SK" dirty="0" smtClean="0"/>
              <a:t>šachtu</a:t>
            </a:r>
            <a:r>
              <a:rPr lang="sk-SK" dirty="0"/>
              <a:t>, </a:t>
            </a:r>
            <a:r>
              <a:rPr lang="sk-SK" dirty="0" smtClean="0">
                <a:solidFill>
                  <a:srgbClr val="00B0F0"/>
                </a:solidFill>
              </a:rPr>
              <a:t>obytné</a:t>
            </a:r>
            <a:r>
              <a:rPr lang="sk-SK" dirty="0" smtClean="0"/>
              <a:t> </a:t>
            </a:r>
            <a:r>
              <a:rPr lang="sk-SK" dirty="0"/>
              <a:t>stavby, pec na vypaľovanie keramiky. </a:t>
            </a:r>
          </a:p>
          <a:p>
            <a:r>
              <a:rPr lang="sk-SK" dirty="0" err="1"/>
              <a:t>Havránok</a:t>
            </a:r>
            <a:r>
              <a:rPr lang="sk-SK" dirty="0"/>
              <a:t> je </a:t>
            </a:r>
            <a:r>
              <a:rPr lang="sk-SK" dirty="0" smtClean="0">
                <a:solidFill>
                  <a:srgbClr val="00B0F0"/>
                </a:solidFill>
              </a:rPr>
              <a:t>prvý slovenský archeologický </a:t>
            </a:r>
            <a:r>
              <a:rPr lang="sk-SK" dirty="0"/>
              <a:t>park pod </a:t>
            </a:r>
            <a:r>
              <a:rPr lang="sk-SK" dirty="0" smtClean="0">
                <a:solidFill>
                  <a:srgbClr val="00B0F0"/>
                </a:solidFill>
              </a:rPr>
              <a:t>holým</a:t>
            </a:r>
            <a:r>
              <a:rPr lang="sk-SK" dirty="0" smtClean="0"/>
              <a:t> </a:t>
            </a:r>
            <a:r>
              <a:rPr lang="sk-SK" dirty="0"/>
              <a:t>nebom.</a:t>
            </a:r>
          </a:p>
          <a:p>
            <a:r>
              <a:rPr lang="sk-SK" dirty="0"/>
              <a:t>Počas </a:t>
            </a:r>
            <a:r>
              <a:rPr lang="sk-SK" dirty="0">
                <a:solidFill>
                  <a:srgbClr val="00B0F0"/>
                </a:solidFill>
              </a:rPr>
              <a:t>letnej</a:t>
            </a:r>
            <a:r>
              <a:rPr lang="sk-SK" dirty="0"/>
              <a:t> sezóny tu sú </a:t>
            </a:r>
            <a:r>
              <a:rPr lang="sk-SK" dirty="0">
                <a:solidFill>
                  <a:srgbClr val="00B0F0"/>
                </a:solidFill>
              </a:rPr>
              <a:t>kultúrne</a:t>
            </a:r>
            <a:r>
              <a:rPr lang="sk-SK" dirty="0"/>
              <a:t> podujatia: </a:t>
            </a:r>
            <a:r>
              <a:rPr lang="sk-SK" dirty="0">
                <a:solidFill>
                  <a:srgbClr val="00B0F0"/>
                </a:solidFill>
              </a:rPr>
              <a:t>šermiarske </a:t>
            </a:r>
            <a:r>
              <a:rPr lang="sk-SK" dirty="0" smtClean="0"/>
              <a:t>súboje </a:t>
            </a:r>
            <a:r>
              <a:rPr lang="sk-SK" dirty="0"/>
              <a:t>alebo ukážky </a:t>
            </a:r>
            <a:r>
              <a:rPr lang="sk-SK" dirty="0" smtClean="0">
                <a:solidFill>
                  <a:srgbClr val="00B0F0"/>
                </a:solidFill>
              </a:rPr>
              <a:t>keltských</a:t>
            </a:r>
            <a:r>
              <a:rPr lang="sk-SK" dirty="0" smtClean="0"/>
              <a:t> </a:t>
            </a:r>
            <a:r>
              <a:rPr lang="sk-SK" dirty="0" smtClean="0">
                <a:solidFill>
                  <a:srgbClr val="00B0F0"/>
                </a:solidFill>
              </a:rPr>
              <a:t>náboženských</a:t>
            </a:r>
            <a:r>
              <a:rPr lang="sk-SK" dirty="0" smtClean="0"/>
              <a:t> </a:t>
            </a:r>
            <a:r>
              <a:rPr lang="sk-SK" dirty="0"/>
              <a:t>obradov a </a:t>
            </a:r>
            <a:r>
              <a:rPr lang="sk-SK" dirty="0" smtClean="0">
                <a:solidFill>
                  <a:srgbClr val="00B0F0"/>
                </a:solidFill>
              </a:rPr>
              <a:t>remeselných</a:t>
            </a:r>
            <a:r>
              <a:rPr lang="sk-SK" dirty="0" smtClean="0"/>
              <a:t> </a:t>
            </a:r>
            <a:r>
              <a:rPr lang="sk-SK" dirty="0"/>
              <a:t>činností.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7044652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210</Words>
  <Application>Microsoft Office PowerPoint</Application>
  <PresentationFormat>Širokouhlá</PresentationFormat>
  <Paragraphs>31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KELTI</vt:lpstr>
      <vt:lpstr>Prezentácia programu PowerPoint</vt:lpstr>
      <vt:lpstr>Pravlasť Keltov</vt:lpstr>
      <vt:lpstr>Kelti na Slovensku </vt:lpstr>
      <vt:lpstr>Havránok doplňte kvantitu</vt:lpstr>
      <vt:lpstr>Riešenie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Kesselová Jana</dc:creator>
  <cp:lastModifiedBy>Kesselová Jana</cp:lastModifiedBy>
  <cp:revision>5</cp:revision>
  <dcterms:created xsi:type="dcterms:W3CDTF">2024-11-04T16:12:23Z</dcterms:created>
  <dcterms:modified xsi:type="dcterms:W3CDTF">2024-11-04T18:12:48Z</dcterms:modified>
</cp:coreProperties>
</file>