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540F-3A41-4E6D-969E-C2787C635927}" type="datetimeFigureOut">
              <a:rPr lang="sk-SK" smtClean="0"/>
              <a:t>3. 10. 2024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8EA52-88D2-4496-B016-43F21691D9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58426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540F-3A41-4E6D-969E-C2787C635927}" type="datetimeFigureOut">
              <a:rPr lang="sk-SK" smtClean="0"/>
              <a:t>3. 10. 2024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8EA52-88D2-4496-B016-43F21691D9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62189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540F-3A41-4E6D-969E-C2787C635927}" type="datetimeFigureOut">
              <a:rPr lang="sk-SK" smtClean="0"/>
              <a:t>3. 10. 2024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8EA52-88D2-4496-B016-43F21691D9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52535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540F-3A41-4E6D-969E-C2787C635927}" type="datetimeFigureOut">
              <a:rPr lang="sk-SK" smtClean="0"/>
              <a:t>3. 10. 2024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8EA52-88D2-4496-B016-43F21691D9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0687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540F-3A41-4E6D-969E-C2787C635927}" type="datetimeFigureOut">
              <a:rPr lang="sk-SK" smtClean="0"/>
              <a:t>3. 10. 2024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8EA52-88D2-4496-B016-43F21691D9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25663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540F-3A41-4E6D-969E-C2787C635927}" type="datetimeFigureOut">
              <a:rPr lang="sk-SK" smtClean="0"/>
              <a:t>3. 10. 2024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8EA52-88D2-4496-B016-43F21691D9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22029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540F-3A41-4E6D-969E-C2787C635927}" type="datetimeFigureOut">
              <a:rPr lang="sk-SK" smtClean="0"/>
              <a:t>3. 10. 2024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8EA52-88D2-4496-B016-43F21691D9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710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540F-3A41-4E6D-969E-C2787C635927}" type="datetimeFigureOut">
              <a:rPr lang="sk-SK" smtClean="0"/>
              <a:t>3. 10. 2024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8EA52-88D2-4496-B016-43F21691D9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2223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540F-3A41-4E6D-969E-C2787C635927}" type="datetimeFigureOut">
              <a:rPr lang="sk-SK" smtClean="0"/>
              <a:t>3. 10. 2024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8EA52-88D2-4496-B016-43F21691D9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3039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540F-3A41-4E6D-969E-C2787C635927}" type="datetimeFigureOut">
              <a:rPr lang="sk-SK" smtClean="0"/>
              <a:t>3. 10. 2024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8EA52-88D2-4496-B016-43F21691D9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97843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540F-3A41-4E6D-969E-C2787C635927}" type="datetimeFigureOut">
              <a:rPr lang="sk-SK" smtClean="0"/>
              <a:t>3. 10. 2024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8EA52-88D2-4496-B016-43F21691D9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26690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E540F-3A41-4E6D-969E-C2787C635927}" type="datetimeFigureOut">
              <a:rPr lang="sk-SK" smtClean="0"/>
              <a:t>3. 10. 2024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8EA52-88D2-4496-B016-43F21691D9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3204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Lokál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Pomenovania osôb mužského rodu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45247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Lokál</a:t>
            </a:r>
            <a:br>
              <a:rPr lang="sk-SK" dirty="0" smtClean="0"/>
            </a:br>
            <a:r>
              <a:rPr lang="sk-SK" dirty="0" smtClean="0"/>
              <a:t>pomenovania osôb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56192"/>
            <a:ext cx="10575175" cy="4544608"/>
          </a:xfrm>
        </p:spPr>
      </p:pic>
    </p:spTree>
    <p:extLst>
      <p:ext uri="{BB962C8B-B14F-4D97-AF65-F5344CB8AC3E}">
        <p14:creationId xmlns:p14="http://schemas.microsoft.com/office/powerpoint/2010/main" val="2386431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Lokál</a:t>
            </a:r>
            <a:br>
              <a:rPr lang="sk-SK" dirty="0" smtClean="0"/>
            </a:br>
            <a:r>
              <a:rPr lang="sk-SK" dirty="0" smtClean="0"/>
              <a:t>mená osôb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r>
              <a:rPr lang="sk-SK" sz="4800" dirty="0" smtClean="0"/>
              <a:t>-ovi</a:t>
            </a:r>
          </a:p>
          <a:p>
            <a:r>
              <a:rPr lang="sk-SK" sz="4800" dirty="0" smtClean="0"/>
              <a:t>o študentovi</a:t>
            </a:r>
            <a:endParaRPr lang="sk-SK" sz="4800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r>
              <a:rPr lang="sk-SK" sz="4800" dirty="0" smtClean="0"/>
              <a:t>-och</a:t>
            </a:r>
          </a:p>
          <a:p>
            <a:r>
              <a:rPr lang="sk-SK" sz="4800" dirty="0" smtClean="0"/>
              <a:t>o študentoch</a:t>
            </a:r>
            <a:endParaRPr lang="sk-SK" sz="4800" dirty="0"/>
          </a:p>
        </p:txBody>
      </p:sp>
    </p:spTree>
    <p:extLst>
      <p:ext uri="{BB962C8B-B14F-4D97-AF65-F5344CB8AC3E}">
        <p14:creationId xmlns:p14="http://schemas.microsoft.com/office/powerpoint/2010/main" val="2174502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6648"/>
            <a:ext cx="8493939" cy="6479912"/>
          </a:xfrm>
        </p:spPr>
      </p:pic>
    </p:spTree>
    <p:extLst>
      <p:ext uri="{BB962C8B-B14F-4D97-AF65-F5344CB8AC3E}">
        <p14:creationId xmlns:p14="http://schemas.microsoft.com/office/powerpoint/2010/main" val="2584468899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17</Words>
  <Application>Microsoft Office PowerPoint</Application>
  <PresentationFormat>Širokouhlá</PresentationFormat>
  <Paragraphs>16</Paragraphs>
  <Slides>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Motív balíka Office</vt:lpstr>
      <vt:lpstr>Lokál</vt:lpstr>
      <vt:lpstr>Lokál pomenovania osôb</vt:lpstr>
      <vt:lpstr>Lokál mená osôb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Lokál</dc:title>
  <dc:creator>Kesselová Jana</dc:creator>
  <cp:lastModifiedBy>Kesselová Jana</cp:lastModifiedBy>
  <cp:revision>2</cp:revision>
  <dcterms:created xsi:type="dcterms:W3CDTF">2024-10-03T14:47:04Z</dcterms:created>
  <dcterms:modified xsi:type="dcterms:W3CDTF">2024-10-03T15:03:37Z</dcterms:modified>
</cp:coreProperties>
</file>