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128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463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299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230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8113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294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656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60847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281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7629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390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97129-ED9F-4AA3-9195-C5D8ABA451C3}" type="datetimeFigureOut">
              <a:rPr lang="sk-SK" smtClean="0"/>
              <a:t>14. 10. 2024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7DA45-AB6F-4025-A886-44C2F82C94F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859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Slovesá </a:t>
            </a:r>
            <a:r>
              <a:rPr lang="sk-SK" i="1" dirty="0" smtClean="0"/>
              <a:t>ísť</a:t>
            </a:r>
            <a:r>
              <a:rPr lang="sk-SK" dirty="0" smtClean="0"/>
              <a:t> a </a:t>
            </a:r>
            <a:r>
              <a:rPr lang="sk-SK" i="1" dirty="0" smtClean="0"/>
              <a:t>chodiť</a:t>
            </a:r>
            <a:endParaRPr lang="sk-SK" i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728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ísť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292242"/>
            <a:ext cx="5157787" cy="823912"/>
          </a:xfrm>
        </p:spPr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6704012" cy="3684588"/>
          </a:xfrm>
        </p:spPr>
        <p:txBody>
          <a:bodyPr>
            <a:normAutofit/>
          </a:bodyPr>
          <a:lstStyle/>
          <a:p>
            <a:r>
              <a:rPr lang="sk-SK" dirty="0" smtClean="0"/>
              <a:t>(ja) ide</a:t>
            </a:r>
            <a:r>
              <a:rPr lang="sk-SK" dirty="0" smtClean="0">
                <a:solidFill>
                  <a:srgbClr val="FF0000"/>
                </a:solidFill>
              </a:rPr>
              <a:t>m</a:t>
            </a:r>
          </a:p>
          <a:p>
            <a:r>
              <a:rPr lang="sk-SK" dirty="0" smtClean="0"/>
              <a:t>(ty) ide</a:t>
            </a:r>
            <a:r>
              <a:rPr lang="sk-SK" dirty="0" smtClean="0">
                <a:solidFill>
                  <a:srgbClr val="FF0000"/>
                </a:solidFill>
              </a:rPr>
              <a:t>š </a:t>
            </a:r>
          </a:p>
          <a:p>
            <a:r>
              <a:rPr lang="sk-SK" dirty="0" smtClean="0"/>
              <a:t>(on, ona, ono) ide</a:t>
            </a:r>
          </a:p>
          <a:p>
            <a:endParaRPr lang="sk-SK" dirty="0"/>
          </a:p>
          <a:p>
            <a:r>
              <a:rPr lang="sk-SK" dirty="0" smtClean="0"/>
              <a:t>išiel som/ja som išiel – išla som/ja som išla</a:t>
            </a:r>
          </a:p>
          <a:p>
            <a:r>
              <a:rPr lang="sk-SK" dirty="0" smtClean="0"/>
              <a:t>išiel si/ty si išiel – išla si/ty si išla</a:t>
            </a:r>
          </a:p>
          <a:p>
            <a:r>
              <a:rPr lang="sk-SK" dirty="0" smtClean="0"/>
              <a:t>on išiel, ona išla, ono išlo 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7543800" y="1491465"/>
            <a:ext cx="2082338" cy="823912"/>
          </a:xfrm>
        </p:spPr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7543800" y="2508019"/>
            <a:ext cx="4351713" cy="3684588"/>
          </a:xfrm>
        </p:spPr>
        <p:txBody>
          <a:bodyPr/>
          <a:lstStyle/>
          <a:p>
            <a:r>
              <a:rPr lang="sk-SK" dirty="0" smtClean="0"/>
              <a:t>(my) ide</a:t>
            </a:r>
            <a:r>
              <a:rPr lang="sk-SK" dirty="0" smtClean="0">
                <a:solidFill>
                  <a:srgbClr val="FF0000"/>
                </a:solidFill>
              </a:rPr>
              <a:t>me</a:t>
            </a:r>
          </a:p>
          <a:p>
            <a:r>
              <a:rPr lang="sk-SK" dirty="0" smtClean="0"/>
              <a:t>(vy) ide</a:t>
            </a:r>
            <a:r>
              <a:rPr lang="sk-SK" dirty="0" smtClean="0">
                <a:solidFill>
                  <a:srgbClr val="FF0000"/>
                </a:solidFill>
              </a:rPr>
              <a:t>te</a:t>
            </a:r>
          </a:p>
          <a:p>
            <a:r>
              <a:rPr lang="sk-SK" dirty="0" smtClean="0"/>
              <a:t>(oni, ony) id</a:t>
            </a:r>
            <a:r>
              <a:rPr lang="sk-SK" dirty="0" smtClean="0">
                <a:solidFill>
                  <a:srgbClr val="FF0000"/>
                </a:solidFill>
              </a:rPr>
              <a:t>ú</a:t>
            </a:r>
          </a:p>
          <a:p>
            <a:endParaRPr lang="sk-SK" dirty="0"/>
          </a:p>
          <a:p>
            <a:r>
              <a:rPr lang="sk-SK" dirty="0" smtClean="0"/>
              <a:t>išli sme / my sme išli</a:t>
            </a:r>
          </a:p>
          <a:p>
            <a:r>
              <a:rPr lang="sk-SK" dirty="0" smtClean="0"/>
              <a:t>išli ste / vy ste išli</a:t>
            </a:r>
          </a:p>
          <a:p>
            <a:r>
              <a:rPr lang="sk-SK" dirty="0" smtClean="0"/>
              <a:t>(oni, ony) išli 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155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ísť </a:t>
            </a:r>
            <a:br>
              <a:rPr lang="sk-SK" dirty="0" smtClean="0"/>
            </a:br>
            <a:r>
              <a:rPr lang="sk-SK" sz="2800" dirty="0" smtClean="0"/>
              <a:t>budúci čas futúrum</a:t>
            </a:r>
            <a:endParaRPr lang="sk-SK" sz="2800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(ja) pôjde</a:t>
            </a:r>
            <a:r>
              <a:rPr lang="sk-SK" dirty="0" smtClean="0">
                <a:solidFill>
                  <a:srgbClr val="FF0000"/>
                </a:solidFill>
              </a:rPr>
              <a:t>m</a:t>
            </a:r>
          </a:p>
          <a:p>
            <a:r>
              <a:rPr lang="sk-SK" dirty="0" smtClean="0"/>
              <a:t>(ty) pôjde</a:t>
            </a:r>
            <a:r>
              <a:rPr lang="sk-SK" dirty="0" smtClean="0">
                <a:solidFill>
                  <a:srgbClr val="FF0000"/>
                </a:solidFill>
              </a:rPr>
              <a:t>š </a:t>
            </a:r>
          </a:p>
          <a:p>
            <a:r>
              <a:rPr lang="sk-SK" dirty="0" smtClean="0"/>
              <a:t>(on, ona, ono) pôjde</a:t>
            </a:r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(my) pôjde</a:t>
            </a:r>
            <a:r>
              <a:rPr lang="sk-SK" dirty="0" smtClean="0">
                <a:solidFill>
                  <a:srgbClr val="FF0000"/>
                </a:solidFill>
              </a:rPr>
              <a:t>me</a:t>
            </a:r>
          </a:p>
          <a:p>
            <a:r>
              <a:rPr lang="sk-SK" dirty="0" smtClean="0"/>
              <a:t>(vy) pôjde</a:t>
            </a:r>
            <a:r>
              <a:rPr lang="sk-SK" dirty="0" smtClean="0">
                <a:solidFill>
                  <a:srgbClr val="FF0000"/>
                </a:solidFill>
              </a:rPr>
              <a:t>te</a:t>
            </a:r>
          </a:p>
          <a:p>
            <a:r>
              <a:rPr lang="sk-SK" dirty="0" smtClean="0"/>
              <a:t>(oni, ony) pôjd</a:t>
            </a:r>
            <a:r>
              <a:rPr lang="sk-SK" dirty="0" smtClean="0">
                <a:solidFill>
                  <a:srgbClr val="FF0000"/>
                </a:solidFill>
              </a:rPr>
              <a:t>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0466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Rozdiel medzi ísť a chodiť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ísť – jedenkrát, práve teraz</a:t>
            </a:r>
            <a:br>
              <a:rPr lang="sk-SK" dirty="0" smtClean="0"/>
            </a:br>
            <a:r>
              <a:rPr lang="sk-SK" dirty="0" smtClean="0"/>
              <a:t>chodiť - viackrát, opakovane, pravidelne, často</a:t>
            </a:r>
          </a:p>
          <a:p>
            <a:endParaRPr lang="sk-SK" dirty="0" smtClean="0"/>
          </a:p>
          <a:p>
            <a:endParaRPr lang="sk-SK" dirty="0"/>
          </a:p>
        </p:txBody>
      </p:sp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897487"/>
              </p:ext>
            </p:extLst>
          </p:nvPr>
        </p:nvGraphicFramePr>
        <p:xfrm>
          <a:off x="838200" y="1818666"/>
          <a:ext cx="10515600" cy="7315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582696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37928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dirty="0"/>
                        <a:t>Kde je Jano? </a:t>
                      </a:r>
                      <a:r>
                        <a:rPr lang="pl-PL" b="1" dirty="0"/>
                        <a:t>Išiel</a:t>
                      </a:r>
                      <a:r>
                        <a:rPr lang="pl-PL" dirty="0"/>
                        <a:t> do školy.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teraz, jedenkrát</a:t>
                      </a:r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425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dirty="0"/>
                        <a:t>Na akú školu </a:t>
                      </a:r>
                      <a:r>
                        <a:rPr lang="pl-PL" b="1" dirty="0"/>
                        <a:t>chodí</a:t>
                      </a:r>
                      <a:r>
                        <a:rPr lang="pl-PL" dirty="0"/>
                        <a:t> Jano? </a:t>
                      </a:r>
                      <a:r>
                        <a:rPr lang="pl-PL" b="1" dirty="0"/>
                        <a:t>Chodí</a:t>
                      </a:r>
                      <a:r>
                        <a:rPr lang="pl-PL" dirty="0"/>
                        <a:t> na strednú školu.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akú školu navštevuje, na akej škole sa vzdeláva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1768113"/>
                  </a:ext>
                </a:extLst>
              </a:tr>
            </a:tbl>
          </a:graphicData>
        </a:graphic>
      </p:graphicFrame>
      <p:sp>
        <p:nvSpPr>
          <p:cNvPr id="5" name="Obdĺžnik 4"/>
          <p:cNvSpPr/>
          <p:nvPr/>
        </p:nvSpPr>
        <p:spPr>
          <a:xfrm>
            <a:off x="946265" y="4271493"/>
            <a:ext cx="9810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k-SK" dirty="0" smtClean="0"/>
              <a:t> Chodíte často na Slovensko?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 </a:t>
            </a:r>
            <a:r>
              <a:rPr lang="sk-SK" dirty="0" smtClean="0"/>
              <a:t>Ako často chodíš do zahraničia?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/>
              <a:t> Chodíš stále na tú istú školu?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/>
              <a:t> Kam ideš? Idem do kina. Chceš ísť so mnou?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/>
              <a:t> Chodíte radi na koncerty?</a:t>
            </a:r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3" y="4362933"/>
            <a:ext cx="874221" cy="23215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132" y="4595091"/>
            <a:ext cx="630382" cy="25524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65" y="4894078"/>
            <a:ext cx="874221" cy="23215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977" y="5173937"/>
            <a:ext cx="1014845" cy="232158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998" y="5173937"/>
            <a:ext cx="264620" cy="232158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2" y="5447987"/>
            <a:ext cx="874221" cy="23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4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zaujímavosť</a:t>
            </a:r>
            <a:endParaRPr lang="sk-SK" dirty="0"/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499478"/>
              </p:ext>
            </p:extLst>
          </p:nvPr>
        </p:nvGraphicFramePr>
        <p:xfrm>
          <a:off x="838200" y="2646320"/>
          <a:ext cx="4648200" cy="2621280"/>
        </p:xfrm>
        <a:graphic>
          <a:graphicData uri="http://schemas.openxmlformats.org/drawingml/2006/table">
            <a:tbl>
              <a:tblPr/>
              <a:tblGrid>
                <a:gridCol w="4648200">
                  <a:extLst>
                    <a:ext uri="{9D8B030D-6E8A-4147-A177-3AD203B41FA5}">
                      <a16:colId xmlns:a16="http://schemas.microsoft.com/office/drawing/2014/main" val="6781858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sk-SK" sz="3200" dirty="0"/>
                        <a:t>Chceš ísť so mnou?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330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sk-SK" sz="3200" dirty="0" smtClean="0"/>
                    </a:p>
                    <a:p>
                      <a:endParaRPr lang="sk-SK" sz="3200" dirty="0" smtClean="0"/>
                    </a:p>
                    <a:p>
                      <a:endParaRPr lang="sk-SK" sz="3200" dirty="0" smtClean="0"/>
                    </a:p>
                    <a:p>
                      <a:r>
                        <a:rPr lang="sk-SK" sz="3200" dirty="0" smtClean="0"/>
                        <a:t>Chceš </a:t>
                      </a:r>
                      <a:r>
                        <a:rPr lang="sk-SK" sz="3200" dirty="0"/>
                        <a:t>so mnou chodiť?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747016"/>
                  </a:ext>
                </a:extLst>
              </a:tr>
            </a:tbl>
          </a:graphicData>
        </a:graphic>
      </p:graphicFrame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75" y="1584268"/>
            <a:ext cx="5000625" cy="4038600"/>
          </a:xfrm>
          <a:prstGeom prst="rect">
            <a:avLst/>
          </a:prstGeom>
        </p:spPr>
      </p:pic>
      <p:sp>
        <p:nvSpPr>
          <p:cNvPr id="6" name="Šípka doprava 5"/>
          <p:cNvSpPr/>
          <p:nvPr/>
        </p:nvSpPr>
        <p:spPr>
          <a:xfrm>
            <a:off x="3557847" y="5196941"/>
            <a:ext cx="1072342" cy="257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992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547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207</Words>
  <Application>Microsoft Office PowerPoint</Application>
  <PresentationFormat>Širokouhlá</PresentationFormat>
  <Paragraphs>46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balíka Office</vt:lpstr>
      <vt:lpstr>Slovesá ísť a chodiť</vt:lpstr>
      <vt:lpstr>ísť</vt:lpstr>
      <vt:lpstr>ísť  budúci čas futúrum</vt:lpstr>
      <vt:lpstr>Rozdiel medzi ísť a chodiť</vt:lpstr>
      <vt:lpstr>zaujímavosť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Slovesá ísť a chodiť</dc:title>
  <dc:creator>Kesselová Jana</dc:creator>
  <cp:lastModifiedBy>Kesselová Jana</cp:lastModifiedBy>
  <cp:revision>4</cp:revision>
  <cp:lastPrinted>2024-10-14T13:27:39Z</cp:lastPrinted>
  <dcterms:created xsi:type="dcterms:W3CDTF">2024-10-14T13:07:23Z</dcterms:created>
  <dcterms:modified xsi:type="dcterms:W3CDTF">2024-10-14T13:28:58Z</dcterms:modified>
</cp:coreProperties>
</file>