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985E-9B89-4F51-992E-44A2E40A3FB5}" type="datetimeFigureOut">
              <a:rPr lang="sk-SK" smtClean="0"/>
              <a:t>2. 10. 2024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971D7-B371-4BE0-B90D-D3E5418E5B4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5727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985E-9B89-4F51-992E-44A2E40A3FB5}" type="datetimeFigureOut">
              <a:rPr lang="sk-SK" smtClean="0"/>
              <a:t>2. 10. 2024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971D7-B371-4BE0-B90D-D3E5418E5B4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62730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985E-9B89-4F51-992E-44A2E40A3FB5}" type="datetimeFigureOut">
              <a:rPr lang="sk-SK" smtClean="0"/>
              <a:t>2. 10. 2024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971D7-B371-4BE0-B90D-D3E5418E5B4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26348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985E-9B89-4F51-992E-44A2E40A3FB5}" type="datetimeFigureOut">
              <a:rPr lang="sk-SK" smtClean="0"/>
              <a:t>2. 10. 2024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971D7-B371-4BE0-B90D-D3E5418E5B4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5687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985E-9B89-4F51-992E-44A2E40A3FB5}" type="datetimeFigureOut">
              <a:rPr lang="sk-SK" smtClean="0"/>
              <a:t>2. 10. 2024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971D7-B371-4BE0-B90D-D3E5418E5B4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11930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985E-9B89-4F51-992E-44A2E40A3FB5}" type="datetimeFigureOut">
              <a:rPr lang="sk-SK" smtClean="0"/>
              <a:t>2. 10. 2024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971D7-B371-4BE0-B90D-D3E5418E5B4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01615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985E-9B89-4F51-992E-44A2E40A3FB5}" type="datetimeFigureOut">
              <a:rPr lang="sk-SK" smtClean="0"/>
              <a:t>2. 10. 2024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971D7-B371-4BE0-B90D-D3E5418E5B4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41043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985E-9B89-4F51-992E-44A2E40A3FB5}" type="datetimeFigureOut">
              <a:rPr lang="sk-SK" smtClean="0"/>
              <a:t>2. 10. 2024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971D7-B371-4BE0-B90D-D3E5418E5B4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04280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985E-9B89-4F51-992E-44A2E40A3FB5}" type="datetimeFigureOut">
              <a:rPr lang="sk-SK" smtClean="0"/>
              <a:t>2. 10. 2024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971D7-B371-4BE0-B90D-D3E5418E5B4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72536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985E-9B89-4F51-992E-44A2E40A3FB5}" type="datetimeFigureOut">
              <a:rPr lang="sk-SK" smtClean="0"/>
              <a:t>2. 10. 2024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971D7-B371-4BE0-B90D-D3E5418E5B4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0041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985E-9B89-4F51-992E-44A2E40A3FB5}" type="datetimeFigureOut">
              <a:rPr lang="sk-SK" smtClean="0"/>
              <a:t>2. 10. 2024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971D7-B371-4BE0-B90D-D3E5418E5B4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8720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9985E-9B89-4F51-992E-44A2E40A3FB5}" type="datetimeFigureOut">
              <a:rPr lang="sk-SK" smtClean="0"/>
              <a:t>2. 10. 2024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971D7-B371-4BE0-B90D-D3E5418E5B4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5894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fphil.uniba.sk/fileadmin/fif/katedry_pracoviska/sas/krizom_krazom/lekcie/lekcia_8/L8_01.mp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Vo firme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979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Dialóg mejl</a:t>
            </a:r>
          </a:p>
          <a:p>
            <a:r>
              <a:rPr lang="sk-SK" dirty="0" smtClean="0">
                <a:hlinkClick r:id="rId2"/>
              </a:rPr>
              <a:t>https://fphil.uniba.sk/fileadmin/fif/katedry_pracoviska/sas/krizom_krazom/lekcie/lekcia_8/L8_01.mp3</a:t>
            </a:r>
            <a:endParaRPr lang="sk-SK" dirty="0" smtClean="0"/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3561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88873"/>
            <a:ext cx="2818015" cy="7297112"/>
          </a:xfrm>
        </p:spPr>
      </p:pic>
      <p:cxnSp>
        <p:nvCxnSpPr>
          <p:cNvPr id="6" name="Rovná spojnica 5"/>
          <p:cNvCxnSpPr/>
          <p:nvPr/>
        </p:nvCxnSpPr>
        <p:spPr>
          <a:xfrm>
            <a:off x="838200" y="1288026"/>
            <a:ext cx="803787" cy="983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ovná spojnica 8"/>
          <p:cNvCxnSpPr/>
          <p:nvPr/>
        </p:nvCxnSpPr>
        <p:spPr>
          <a:xfrm>
            <a:off x="838200" y="2618275"/>
            <a:ext cx="803787" cy="983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ovná spojnica 9"/>
          <p:cNvCxnSpPr/>
          <p:nvPr/>
        </p:nvCxnSpPr>
        <p:spPr>
          <a:xfrm>
            <a:off x="838200" y="2826775"/>
            <a:ext cx="803787" cy="983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nica 10"/>
          <p:cNvCxnSpPr/>
          <p:nvPr/>
        </p:nvCxnSpPr>
        <p:spPr>
          <a:xfrm>
            <a:off x="838200" y="3249851"/>
            <a:ext cx="803787" cy="983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>
            <a:off x="1409006" y="5574891"/>
            <a:ext cx="803787" cy="983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1860060" y="3615873"/>
            <a:ext cx="499682" cy="1091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>
            <a:off x="1392493" y="6022259"/>
            <a:ext cx="803787" cy="983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nica 14"/>
          <p:cNvCxnSpPr/>
          <p:nvPr/>
        </p:nvCxnSpPr>
        <p:spPr>
          <a:xfrm>
            <a:off x="1409006" y="6346723"/>
            <a:ext cx="803787" cy="983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rázok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333" y="1102544"/>
            <a:ext cx="9266506" cy="411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8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447" y="0"/>
            <a:ext cx="61751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2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7</Words>
  <Application>Microsoft Office PowerPoint</Application>
  <PresentationFormat>Širokouhlá</PresentationFormat>
  <Paragraphs>3</Paragraphs>
  <Slides>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Motív balíka Office</vt:lpstr>
      <vt:lpstr>Vo firme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 firme</dc:title>
  <dc:creator>Kesselová Jana</dc:creator>
  <cp:lastModifiedBy>Kesselová Jana</cp:lastModifiedBy>
  <cp:revision>4</cp:revision>
  <dcterms:created xsi:type="dcterms:W3CDTF">2024-10-02T14:36:20Z</dcterms:created>
  <dcterms:modified xsi:type="dcterms:W3CDTF">2024-10-02T15:31:59Z</dcterms:modified>
</cp:coreProperties>
</file>