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1789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943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531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725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796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511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202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808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50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097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96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F079A-C03B-43BB-99D7-AD82F729FE20}" type="datetimeFigureOut">
              <a:rPr lang="sk-SK" smtClean="0"/>
              <a:t>3. 3. 2021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6235-65BF-407B-BB70-21870A7193C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557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i="1" dirty="0" smtClean="0"/>
              <a:t>robiť</a:t>
            </a:r>
            <a:endParaRPr lang="sk-SK" i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887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rozcvička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1-8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4150822" y="2804961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byť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9184178" y="3080133"/>
            <a:ext cx="1007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zavolať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651620" y="4331493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jesť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4425145" y="5095702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ísť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7140634" y="5427604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mať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5570911" y="4146827"/>
            <a:ext cx="1050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spať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7140634" y="4001294"/>
            <a:ext cx="80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čítať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5570911" y="2151758"/>
            <a:ext cx="1324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ponáhľať sa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0805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Sloveso </a:t>
            </a:r>
            <a:r>
              <a:rPr lang="sk-SK" i="1" dirty="0" smtClean="0"/>
              <a:t>robiť</a:t>
            </a:r>
            <a:endParaRPr lang="sk-SK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robí-</a:t>
            </a:r>
            <a:r>
              <a:rPr lang="sk-SK" dirty="0" smtClean="0">
                <a:solidFill>
                  <a:srgbClr val="00B050"/>
                </a:solidFill>
              </a:rPr>
              <a:t>m</a:t>
            </a:r>
          </a:p>
          <a:p>
            <a:r>
              <a:rPr lang="sk-SK" dirty="0" smtClean="0"/>
              <a:t>ty robí-</a:t>
            </a:r>
            <a:r>
              <a:rPr lang="sk-SK" dirty="0" smtClean="0">
                <a:solidFill>
                  <a:srgbClr val="00B050"/>
                </a:solidFill>
              </a:rPr>
              <a:t>š</a:t>
            </a:r>
          </a:p>
          <a:p>
            <a:r>
              <a:rPr lang="sk-SK" dirty="0" smtClean="0"/>
              <a:t>on, ona robí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robí-</a:t>
            </a:r>
            <a:r>
              <a:rPr lang="sk-SK" dirty="0" err="1" smtClean="0">
                <a:solidFill>
                  <a:srgbClr val="00B050"/>
                </a:solidFill>
              </a:rPr>
              <a:t>me</a:t>
            </a:r>
            <a:endParaRPr lang="sk-SK" dirty="0" smtClean="0">
              <a:solidFill>
                <a:srgbClr val="00B050"/>
              </a:solidFill>
            </a:endParaRPr>
          </a:p>
          <a:p>
            <a:r>
              <a:rPr lang="sk-SK" dirty="0" smtClean="0"/>
              <a:t>vy robí-</a:t>
            </a:r>
            <a:r>
              <a:rPr lang="sk-SK" dirty="0" err="1" smtClean="0">
                <a:solidFill>
                  <a:srgbClr val="00B050"/>
                </a:solidFill>
              </a:rPr>
              <a:t>te</a:t>
            </a:r>
            <a:endParaRPr lang="sk-SK" dirty="0" smtClean="0">
              <a:solidFill>
                <a:srgbClr val="00B050"/>
              </a:solidFill>
            </a:endParaRPr>
          </a:p>
          <a:p>
            <a:r>
              <a:rPr lang="sk-SK" dirty="0" smtClean="0"/>
              <a:t>oni, ony rob-</a:t>
            </a:r>
            <a:r>
              <a:rPr lang="sk-SK" dirty="0" err="1" smtClean="0">
                <a:solidFill>
                  <a:srgbClr val="00B050"/>
                </a:solidFill>
              </a:rPr>
              <a:t>ia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536474" y="5411587"/>
            <a:ext cx="11122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B050"/>
                </a:solidFill>
              </a:rPr>
              <a:t>hodiť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soliť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cukriť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farbiť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nosiť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vážiť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ľúbiť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patriť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prosiť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páčiť sa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skočiť</a:t>
            </a:r>
            <a:r>
              <a:rPr lang="sk-SK" sz="2400" dirty="0" smtClean="0"/>
              <a:t>, </a:t>
            </a:r>
            <a:r>
              <a:rPr lang="sk-SK" sz="2400" dirty="0" smtClean="0">
                <a:solidFill>
                  <a:srgbClr val="00B050"/>
                </a:solidFill>
              </a:rPr>
              <a:t>vrátiť, snažiť sa</a:t>
            </a:r>
            <a:r>
              <a:rPr lang="sk-SK" sz="2400" dirty="0" smtClean="0"/>
              <a:t>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35668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i="1" dirty="0" smtClean="0"/>
              <a:t>robiť</a:t>
            </a:r>
            <a:endParaRPr lang="sk-SK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Aj ty si jedlo </a:t>
            </a:r>
            <a:r>
              <a:rPr lang="sk-SK" i="1" dirty="0" smtClean="0">
                <a:solidFill>
                  <a:srgbClr val="00B050"/>
                </a:solidFill>
              </a:rPr>
              <a:t>soliť</a:t>
            </a:r>
            <a:r>
              <a:rPr lang="sk-SK" dirty="0" smtClean="0"/>
              <a:t> ešte predtým, než ho ochutnáš?</a:t>
            </a:r>
          </a:p>
          <a:p>
            <a:r>
              <a:rPr lang="sk-SK" dirty="0" smtClean="0"/>
              <a:t>V</a:t>
            </a:r>
            <a:r>
              <a:rPr lang="pt-BR" dirty="0" smtClean="0"/>
              <a:t>ezmem </a:t>
            </a:r>
            <a:r>
              <a:rPr lang="sk-SK" dirty="0" smtClean="0"/>
              <a:t>si ruksak</a:t>
            </a:r>
            <a:r>
              <a:rPr lang="pt-BR" dirty="0" smtClean="0"/>
              <a:t> a </a:t>
            </a:r>
            <a:r>
              <a:rPr lang="pt-BR" i="1" dirty="0" smtClean="0">
                <a:solidFill>
                  <a:srgbClr val="00B050"/>
                </a:solidFill>
              </a:rPr>
              <a:t>hod</a:t>
            </a:r>
            <a:r>
              <a:rPr lang="sk-SK" i="1" dirty="0" err="1" smtClean="0">
                <a:solidFill>
                  <a:srgbClr val="00B050"/>
                </a:solidFill>
              </a:rPr>
              <a:t>iť</a:t>
            </a:r>
            <a:r>
              <a:rPr lang="pt-BR" dirty="0" smtClean="0"/>
              <a:t> si ho na plecia</a:t>
            </a:r>
            <a:r>
              <a:rPr lang="sk-SK" dirty="0" smtClean="0"/>
              <a:t>.</a:t>
            </a:r>
          </a:p>
          <a:p>
            <a:r>
              <a:rPr lang="sk-SK" dirty="0" smtClean="0"/>
              <a:t>Koláčiky vyrábame podľa vlastnej fantázie a </a:t>
            </a:r>
            <a:r>
              <a:rPr lang="sk-SK" i="1" dirty="0" smtClean="0">
                <a:solidFill>
                  <a:srgbClr val="00B050"/>
                </a:solidFill>
              </a:rPr>
              <a:t>farbiť</a:t>
            </a:r>
            <a:r>
              <a:rPr lang="sk-SK" dirty="0" smtClean="0"/>
              <a:t> potravinárskou farbou.</a:t>
            </a:r>
          </a:p>
          <a:p>
            <a:r>
              <a:rPr lang="sk-SK" dirty="0" smtClean="0"/>
              <a:t>Čo najradšej </a:t>
            </a:r>
            <a:r>
              <a:rPr lang="sk-SK" i="1" dirty="0" smtClean="0">
                <a:solidFill>
                  <a:srgbClr val="00B050"/>
                </a:solidFill>
              </a:rPr>
              <a:t>nosiť</a:t>
            </a:r>
            <a:r>
              <a:rPr lang="sk-SK" dirty="0" smtClean="0"/>
              <a:t>?</a:t>
            </a:r>
          </a:p>
          <a:p>
            <a:r>
              <a:rPr lang="sk-SK" dirty="0" smtClean="0"/>
              <a:t>Upiekla som koláč a </a:t>
            </a:r>
            <a:r>
              <a:rPr lang="sk-SK" i="1" dirty="0" smtClean="0">
                <a:solidFill>
                  <a:srgbClr val="00B050"/>
                </a:solidFill>
              </a:rPr>
              <a:t>pocukriť </a:t>
            </a:r>
            <a:r>
              <a:rPr lang="sk-SK" dirty="0" smtClean="0"/>
              <a:t>ho.</a:t>
            </a:r>
          </a:p>
          <a:p>
            <a:r>
              <a:rPr lang="sk-SK" dirty="0" smtClean="0"/>
              <a:t>Výskumníci pozorujú vtáky, </a:t>
            </a:r>
            <a:r>
              <a:rPr lang="sk-SK" i="1" dirty="0" smtClean="0">
                <a:solidFill>
                  <a:srgbClr val="00B050"/>
                </a:solidFill>
              </a:rPr>
              <a:t>vážiť</a:t>
            </a:r>
            <a:r>
              <a:rPr lang="sk-SK" dirty="0" smtClean="0"/>
              <a:t> ich a krúžkujú.</a:t>
            </a:r>
          </a:p>
          <a:p>
            <a:r>
              <a:rPr lang="sk-SK" dirty="0" smtClean="0"/>
              <a:t>Pred 50 rokmi pozemok </a:t>
            </a:r>
            <a:r>
              <a:rPr lang="sk-SK" i="1" dirty="0" smtClean="0">
                <a:solidFill>
                  <a:srgbClr val="00B050"/>
                </a:solidFill>
              </a:rPr>
              <a:t>patriť </a:t>
            </a:r>
            <a:r>
              <a:rPr lang="sk-SK" dirty="0" smtClean="0"/>
              <a:t>môjmu dedovi. </a:t>
            </a:r>
          </a:p>
          <a:p>
            <a:r>
              <a:rPr lang="sk-SK" dirty="0" smtClean="0"/>
              <a:t>Včerajšia ponuka na prácu </a:t>
            </a:r>
            <a:r>
              <a:rPr lang="sk-SK" i="1" dirty="0" smtClean="0">
                <a:solidFill>
                  <a:srgbClr val="00B050"/>
                </a:solidFill>
              </a:rPr>
              <a:t>sa</a:t>
            </a:r>
            <a:r>
              <a:rPr lang="sk-SK" dirty="0" smtClean="0"/>
              <a:t> mi </a:t>
            </a:r>
            <a:r>
              <a:rPr lang="sk-SK" i="1" dirty="0" smtClean="0">
                <a:solidFill>
                  <a:srgbClr val="00B050"/>
                </a:solidFill>
              </a:rPr>
              <a:t>páčiť</a:t>
            </a:r>
            <a:r>
              <a:rPr lang="sk-SK" dirty="0" smtClean="0"/>
              <a:t>.</a:t>
            </a:r>
          </a:p>
          <a:p>
            <a:r>
              <a:rPr lang="sk-SK" dirty="0" smtClean="0"/>
              <a:t>Keď zbadali dieťa v hlbokej vode, obidvaja rodičia </a:t>
            </a:r>
            <a:r>
              <a:rPr lang="sk-SK" i="1" dirty="0" smtClean="0">
                <a:solidFill>
                  <a:srgbClr val="00B050"/>
                </a:solidFill>
              </a:rPr>
              <a:t>skočiť</a:t>
            </a:r>
            <a:r>
              <a:rPr lang="sk-SK" dirty="0" smtClean="0"/>
              <a:t> za ním. </a:t>
            </a:r>
          </a:p>
          <a:p>
            <a:r>
              <a:rPr lang="sk-SK" i="1" dirty="0" smtClean="0"/>
              <a:t>Ja</a:t>
            </a:r>
            <a:r>
              <a:rPr lang="sk-SK" i="1" dirty="0" smtClean="0">
                <a:solidFill>
                  <a:srgbClr val="00B050"/>
                </a:solidFill>
              </a:rPr>
              <a:t> sa snažiť </a:t>
            </a:r>
            <a:r>
              <a:rPr lang="sk-SK" dirty="0" smtClean="0"/>
              <a:t>naučiť sa po slovensky.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6541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i="1" dirty="0" smtClean="0"/>
              <a:t>robiť</a:t>
            </a:r>
            <a:endParaRPr lang="sk-SK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Aj ty si jedlo </a:t>
            </a:r>
            <a:r>
              <a:rPr lang="sk-SK" i="1" dirty="0" smtClean="0">
                <a:solidFill>
                  <a:srgbClr val="00B050"/>
                </a:solidFill>
              </a:rPr>
              <a:t>solíš</a:t>
            </a:r>
            <a:r>
              <a:rPr lang="sk-SK" dirty="0" smtClean="0"/>
              <a:t> ešte predtým, než ho ochutnáš?</a:t>
            </a:r>
          </a:p>
          <a:p>
            <a:r>
              <a:rPr lang="sk-SK" dirty="0" smtClean="0"/>
              <a:t>V</a:t>
            </a:r>
            <a:r>
              <a:rPr lang="pt-BR" dirty="0" smtClean="0"/>
              <a:t>ezmem </a:t>
            </a:r>
            <a:r>
              <a:rPr lang="sk-SK" dirty="0" smtClean="0"/>
              <a:t>si ruksak</a:t>
            </a:r>
            <a:r>
              <a:rPr lang="pt-BR" dirty="0" smtClean="0"/>
              <a:t> a </a:t>
            </a:r>
            <a:r>
              <a:rPr lang="pt-BR" i="1" dirty="0" smtClean="0">
                <a:solidFill>
                  <a:srgbClr val="00B050"/>
                </a:solidFill>
              </a:rPr>
              <a:t>hodím</a:t>
            </a:r>
            <a:r>
              <a:rPr lang="pt-BR" dirty="0" smtClean="0"/>
              <a:t> si ho na plecia</a:t>
            </a:r>
            <a:r>
              <a:rPr lang="sk-SK" dirty="0" smtClean="0"/>
              <a:t>.</a:t>
            </a:r>
          </a:p>
          <a:p>
            <a:r>
              <a:rPr lang="sk-SK" dirty="0" smtClean="0"/>
              <a:t>Koláčiky vyrábame podľa vlastnej fantázie a </a:t>
            </a:r>
            <a:r>
              <a:rPr lang="sk-SK" i="1" dirty="0" smtClean="0">
                <a:solidFill>
                  <a:srgbClr val="00B050"/>
                </a:solidFill>
              </a:rPr>
              <a:t>farbíme</a:t>
            </a:r>
            <a:r>
              <a:rPr lang="sk-SK" dirty="0" smtClean="0"/>
              <a:t> potravinárskou farbou.</a:t>
            </a:r>
          </a:p>
          <a:p>
            <a:r>
              <a:rPr lang="sk-SK" dirty="0" smtClean="0"/>
              <a:t>Čo najradšej </a:t>
            </a:r>
            <a:r>
              <a:rPr lang="sk-SK" i="1" dirty="0" smtClean="0">
                <a:solidFill>
                  <a:srgbClr val="00B050"/>
                </a:solidFill>
              </a:rPr>
              <a:t>nosíte</a:t>
            </a:r>
            <a:r>
              <a:rPr lang="sk-SK" dirty="0" smtClean="0"/>
              <a:t>?</a:t>
            </a:r>
          </a:p>
          <a:p>
            <a:r>
              <a:rPr lang="sk-SK" dirty="0" smtClean="0"/>
              <a:t>Upiekla som koláč a </a:t>
            </a:r>
            <a:r>
              <a:rPr lang="sk-SK" i="1" dirty="0" smtClean="0">
                <a:solidFill>
                  <a:srgbClr val="00B050"/>
                </a:solidFill>
              </a:rPr>
              <a:t>pocukrila som </a:t>
            </a:r>
            <a:r>
              <a:rPr lang="sk-SK" dirty="0" smtClean="0"/>
              <a:t>ho.</a:t>
            </a:r>
          </a:p>
          <a:p>
            <a:r>
              <a:rPr lang="sk-SK" dirty="0" smtClean="0"/>
              <a:t>Výskumníci pozorujú vtáky, </a:t>
            </a:r>
            <a:r>
              <a:rPr lang="sk-SK" i="1" dirty="0" smtClean="0">
                <a:solidFill>
                  <a:srgbClr val="00B050"/>
                </a:solidFill>
              </a:rPr>
              <a:t>vážia</a:t>
            </a:r>
            <a:r>
              <a:rPr lang="sk-SK" dirty="0" smtClean="0"/>
              <a:t> ich a krúžkujú.</a:t>
            </a:r>
          </a:p>
          <a:p>
            <a:r>
              <a:rPr lang="sk-SK" dirty="0" smtClean="0"/>
              <a:t>Pred 50 rokmi pozemok </a:t>
            </a:r>
            <a:r>
              <a:rPr lang="sk-SK" i="1" dirty="0" smtClean="0">
                <a:solidFill>
                  <a:srgbClr val="00B050"/>
                </a:solidFill>
              </a:rPr>
              <a:t>patril </a:t>
            </a:r>
            <a:r>
              <a:rPr lang="sk-SK" dirty="0" smtClean="0"/>
              <a:t>môjmu dedovi. </a:t>
            </a:r>
          </a:p>
          <a:p>
            <a:r>
              <a:rPr lang="sk-SK" dirty="0" smtClean="0"/>
              <a:t>Včerajšia ponuka na prácu </a:t>
            </a:r>
            <a:r>
              <a:rPr lang="sk-SK" i="1" dirty="0" smtClean="0">
                <a:solidFill>
                  <a:srgbClr val="00B050"/>
                </a:solidFill>
              </a:rPr>
              <a:t>sa</a:t>
            </a:r>
            <a:r>
              <a:rPr lang="sk-SK" dirty="0" smtClean="0"/>
              <a:t> mi </a:t>
            </a:r>
            <a:r>
              <a:rPr lang="sk-SK" i="1" dirty="0" smtClean="0">
                <a:solidFill>
                  <a:srgbClr val="00B050"/>
                </a:solidFill>
              </a:rPr>
              <a:t>páčila</a:t>
            </a:r>
            <a:r>
              <a:rPr lang="sk-SK" dirty="0" smtClean="0"/>
              <a:t>.</a:t>
            </a:r>
          </a:p>
          <a:p>
            <a:r>
              <a:rPr lang="sk-SK" dirty="0" smtClean="0"/>
              <a:t>Keď zbadali dieťa v hlbokej vode, obidvaja rodičia </a:t>
            </a:r>
            <a:r>
              <a:rPr lang="sk-SK" i="1" dirty="0" smtClean="0">
                <a:solidFill>
                  <a:srgbClr val="00B050"/>
                </a:solidFill>
              </a:rPr>
              <a:t>skočili</a:t>
            </a:r>
            <a:r>
              <a:rPr lang="sk-SK" dirty="0" smtClean="0"/>
              <a:t> za ním. </a:t>
            </a:r>
          </a:p>
          <a:p>
            <a:r>
              <a:rPr lang="sk-SK" i="1" dirty="0" smtClean="0"/>
              <a:t>Ja</a:t>
            </a:r>
            <a:r>
              <a:rPr lang="sk-SK" i="1" dirty="0" smtClean="0">
                <a:solidFill>
                  <a:srgbClr val="00B050"/>
                </a:solidFill>
              </a:rPr>
              <a:t> sa snažím </a:t>
            </a:r>
            <a:r>
              <a:rPr lang="sk-SK" dirty="0" smtClean="0"/>
              <a:t>naučiť sa po slovensky.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7131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246</Words>
  <Application>Microsoft Office PowerPoint</Application>
  <PresentationFormat>Širokouhlá</PresentationFormat>
  <Paragraphs>43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Motív balíka Office</vt:lpstr>
      <vt:lpstr>Vzor robiť</vt:lpstr>
      <vt:lpstr>rozcvička</vt:lpstr>
      <vt:lpstr>Sloveso robiť</vt:lpstr>
      <vt:lpstr>Vzor robiť</vt:lpstr>
      <vt:lpstr>Vzor robiť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Vzor robiť</dc:title>
  <dc:creator>Jana Kesselova</dc:creator>
  <cp:lastModifiedBy>Jana Kesselova</cp:lastModifiedBy>
  <cp:revision>5</cp:revision>
  <dcterms:created xsi:type="dcterms:W3CDTF">2021-03-03T18:42:32Z</dcterms:created>
  <dcterms:modified xsi:type="dcterms:W3CDTF">2021-03-03T19:14:13Z</dcterms:modified>
</cp:coreProperties>
</file>